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4"/>
                    </a14:imgEffect>
                    <a14:imgEffect>
                      <a14:saturation sat="10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4B33E-2580-4F5E-83E9-25DF97DA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4B801D-29FB-4D93-BE74-8517CE3E2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EEE8C-65DD-4492-8E32-8040032A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68E1E-A23C-4CEC-B1CD-6FEF8087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DC08D-3727-4341-841B-6E0518E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A77D4-EBFB-4D4E-83D1-7C1301CF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EAD3D-DFEB-45E8-A7C4-F120C9AD1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AA414-D30A-47AE-8DB1-6F868B8A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93A6B-927C-486F-801E-CA79EEF8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AB343-A441-459E-9C1A-E88BE6B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008C4A-C35C-44B1-8881-562CC7BBC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D6E82-A10B-4B4F-8B17-9C249ECB7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A7B05-181D-4652-9327-407184F7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269EB-3F65-4EC3-B49B-AF6B7B4F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69898-7750-42D6-B1D4-6BDA5590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7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alphaModFix amt="6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0"/>
                    </a14:imgEffect>
                    <a14:imgEffect>
                      <a14:saturation sat="78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A1C6E-AA41-48FA-8D41-CECD7414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321CE-839D-4C7B-92F8-16DC7943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0A4C5-CA0A-4560-A233-9B42B3BA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9B875-CD4E-45B5-B6EF-F29C7841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7DFF6-C132-41AD-ABED-96234B4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3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EEFD-F03C-41CD-B44E-E9562899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20562-9623-427B-91F9-E62E2F44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964B2-AF60-43E3-93FC-A105275D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9BB6C-3699-401D-A3D1-CA1FE404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566B3-146B-4E49-93DB-5B7182A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2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9F0D-3744-4DC5-8084-CC39F560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CA894-6EB5-4329-B1C7-B15E22FB6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C7C252-58AC-4CB2-A3B8-FAAC33FF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05779-33F9-4E84-877C-107F5148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BC9CC-6CBC-44E9-8C71-565D2CF3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60F23-9EB2-41FF-B062-58A6445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9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512E-6814-4DFE-9A5A-A47DE383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70449-D9B4-42A2-96FA-F6C82AFEE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F0C5E-4CE8-4177-9579-679571DB7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C2D1A2-E834-4E53-B217-CD965C542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28983-8017-4617-AC8B-B96F46D33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A414C4-2062-407C-A99E-C565FCEC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F5FFE6-F89D-4B52-87D1-6DB8BDD5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A70092-2297-45A5-A76F-AFF662E9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5A396-6137-4B9F-A9FD-AEBBA226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6BD83F-3629-481F-8B36-9BD31B6B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99B765-ACEF-4065-8B24-E96C7E9E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BF529-F53E-4F66-8FF9-BFE3C9C2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4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90711F-088F-4162-8F1C-50FA8EEC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7E7683-E13D-420F-BB98-C4CB05A6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C80FA-991E-4E4D-8A78-BAFA7A3E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1D889-8B22-4E6A-B55B-67BC10AF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2A36E-4EBE-4563-AD7E-4A39AB3B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817EE-3E96-4AB9-A240-E6E36708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09F76-C45A-470B-9FCF-EBABB3D1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D2AA1-F700-453E-9E57-2BEC512D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81709-95BC-4A3C-9270-3F9ED9CB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A8379-BCF3-4AE5-94FC-49977BD5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1147D6-4216-4091-9494-3DAB3B519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4BDAB-DA4B-4B17-B9C6-09E6163CB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A666E-60AC-4666-82FF-78B92DF5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E475D-83D7-4676-8536-5B634D40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BF3C4-31FD-4585-880F-86C2571C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6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800"/>
                    </a14:imgEffect>
                    <a14:imgEffect>
                      <a14:saturation sat="78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354CF-ADC1-47ED-AA89-6EBD3AB8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70C97-78EF-4B80-8DFB-7C7D10E0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258E5-D516-4F9B-8903-4EFE6D2B5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15FA-A0EC-4F7F-9638-889026054F9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14E6-1EB4-4CD6-94B5-EE4191FA2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9F9D0-96F4-4159-8AF1-3F839DCD6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8D32-38CA-44E0-898D-FE3C00E0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0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5B651-7A28-43FB-9DD1-96EE28C8C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FPGA 54</a:t>
            </a:r>
            <a:r>
              <a:rPr lang="zh-CN" altLang="en-US" dirty="0"/>
              <a:t>指令</a:t>
            </a:r>
            <a:r>
              <a:rPr lang="en-US" altLang="zh-CN" dirty="0"/>
              <a:t>MIPS CPU</a:t>
            </a:r>
            <a:r>
              <a:rPr lang="zh-CN" altLang="en-US" dirty="0"/>
              <a:t>的电子公告牌应用设计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C41AA-8455-48CC-A0F4-BB2C0931F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1652270 </a:t>
            </a:r>
            <a:r>
              <a:rPr lang="zh-CN" altLang="en-US" dirty="0"/>
              <a:t>冯舜</a:t>
            </a:r>
            <a:endParaRPr lang="en-US" altLang="zh-CN" dirty="0"/>
          </a:p>
          <a:p>
            <a:r>
              <a:rPr lang="zh-CN" altLang="en-US" dirty="0"/>
              <a:t>计算机组成原理大作业</a:t>
            </a:r>
          </a:p>
        </p:txBody>
      </p:sp>
    </p:spTree>
    <p:extLst>
      <p:ext uri="{BB962C8B-B14F-4D97-AF65-F5344CB8AC3E}">
        <p14:creationId xmlns:p14="http://schemas.microsoft.com/office/powerpoint/2010/main" val="74822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1F4D-B71D-4EF4-9232-BCF05540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04C92-E4A7-4360-B0A5-54F9E154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SD</a:t>
            </a:r>
            <a:r>
              <a:rPr lang="zh-CN" altLang="en-US" dirty="0"/>
              <a:t>卡格式化为</a:t>
            </a:r>
            <a:r>
              <a:rPr lang="en-US" altLang="zh-CN" dirty="0"/>
              <a:t>FAT32</a:t>
            </a:r>
          </a:p>
          <a:p>
            <a:r>
              <a:rPr lang="zh-CN" altLang="en-US" dirty="0"/>
              <a:t>放入</a:t>
            </a:r>
            <a:r>
              <a:rPr lang="en-US" altLang="zh-CN" dirty="0"/>
              <a:t>MIPS</a:t>
            </a:r>
            <a:r>
              <a:rPr lang="zh-CN" altLang="en-US" dirty="0"/>
              <a:t>指令文件</a:t>
            </a:r>
            <a:r>
              <a:rPr lang="en-US" altLang="zh-CN" dirty="0"/>
              <a:t>APOLCLYPS.BIN</a:t>
            </a:r>
            <a:r>
              <a:rPr lang="zh-CN" altLang="en-US" dirty="0"/>
              <a:t>、汉字库文件</a:t>
            </a:r>
            <a:r>
              <a:rPr lang="en-US" altLang="zh-CN" dirty="0"/>
              <a:t>HZK16.DAT</a:t>
            </a:r>
            <a:r>
              <a:rPr lang="zh-CN" altLang="en-US" dirty="0"/>
              <a:t>到根目录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NOTEXXXX.TXT</a:t>
            </a:r>
            <a:r>
              <a:rPr lang="zh-CN" altLang="en-US" dirty="0"/>
              <a:t>和</a:t>
            </a:r>
            <a:r>
              <a:rPr lang="en-US" altLang="zh-CN" dirty="0"/>
              <a:t>BACKXXXX.IMG</a:t>
            </a:r>
            <a:r>
              <a:rPr lang="zh-CN" altLang="en-US" dirty="0"/>
              <a:t>的方式命名公告文件和背景文件，放入根目录</a:t>
            </a:r>
            <a:endParaRPr lang="en-US" altLang="zh-CN" dirty="0"/>
          </a:p>
          <a:p>
            <a:r>
              <a:rPr lang="en-US" altLang="zh-CN" dirty="0"/>
              <a:t>SD</a:t>
            </a:r>
            <a:r>
              <a:rPr lang="zh-CN" altLang="en-US" dirty="0"/>
              <a:t>放入板子，</a:t>
            </a:r>
            <a:r>
              <a:rPr lang="en-US" altLang="zh-CN" dirty="0"/>
              <a:t>BIT</a:t>
            </a:r>
            <a:r>
              <a:rPr lang="zh-CN" altLang="en-US" dirty="0"/>
              <a:t>下板</a:t>
            </a:r>
            <a:endParaRPr lang="en-US" altLang="zh-CN" dirty="0"/>
          </a:p>
          <a:p>
            <a:r>
              <a:rPr lang="zh-CN" altLang="en-US" dirty="0"/>
              <a:t>按“中”键，屏幕显示背景图片和公告。</a:t>
            </a:r>
          </a:p>
        </p:txBody>
      </p:sp>
    </p:spTree>
    <p:extLst>
      <p:ext uri="{BB962C8B-B14F-4D97-AF65-F5344CB8AC3E}">
        <p14:creationId xmlns:p14="http://schemas.microsoft.com/office/powerpoint/2010/main" val="276440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1F4D-B71D-4EF4-9232-BCF05540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系统执行流程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04C92-E4A7-4360-B0A5-54F9E154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1488332"/>
            <a:ext cx="10786241" cy="548639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a.	</a:t>
            </a:r>
            <a:r>
              <a:rPr lang="zh-CN" altLang="en-US" dirty="0"/>
              <a:t>所有模块重置，</a:t>
            </a:r>
            <a:r>
              <a:rPr lang="en-US" altLang="zh-CN" dirty="0"/>
              <a:t>PC</a:t>
            </a:r>
            <a:r>
              <a:rPr lang="zh-CN" altLang="en-US" dirty="0"/>
              <a:t>指向指令存储器的第一条指令。</a:t>
            </a:r>
          </a:p>
          <a:p>
            <a:r>
              <a:rPr lang="en-US" altLang="zh-CN" dirty="0"/>
              <a:t>b.	</a:t>
            </a:r>
            <a:r>
              <a:rPr lang="zh-CN" altLang="en-US" dirty="0"/>
              <a:t>用户按“中”键。</a:t>
            </a:r>
          </a:p>
          <a:p>
            <a:r>
              <a:rPr lang="en-US" altLang="zh-CN" dirty="0"/>
              <a:t>c.	Bootloader</a:t>
            </a:r>
            <a:r>
              <a:rPr lang="zh-CN" altLang="en-US" dirty="0"/>
              <a:t>接受到信号，自动从</a:t>
            </a:r>
            <a:r>
              <a:rPr lang="en-US" altLang="zh-CN" dirty="0"/>
              <a:t>SD</a:t>
            </a:r>
            <a:r>
              <a:rPr lang="zh-CN" altLang="en-US" dirty="0"/>
              <a:t>卡加载</a:t>
            </a:r>
            <a:r>
              <a:rPr lang="en-US" altLang="zh-CN" dirty="0" err="1"/>
              <a:t>apoclyps.bin</a:t>
            </a:r>
            <a:r>
              <a:rPr lang="zh-CN" altLang="en-US" dirty="0"/>
              <a:t>文件到指令存储器。</a:t>
            </a:r>
          </a:p>
          <a:p>
            <a:r>
              <a:rPr lang="en-US" altLang="zh-CN" dirty="0"/>
              <a:t>d.	CPU</a:t>
            </a:r>
            <a:r>
              <a:rPr lang="zh-CN" altLang="en-US" dirty="0"/>
              <a:t>开始工作，以下为汇编指令的流程。</a:t>
            </a:r>
          </a:p>
          <a:p>
            <a:r>
              <a:rPr lang="en-US" altLang="zh-CN" dirty="0"/>
              <a:t>e.	</a:t>
            </a:r>
            <a:r>
              <a:rPr lang="zh-CN" altLang="en-US" dirty="0"/>
              <a:t>执行一</a:t>
            </a:r>
            <a:r>
              <a:rPr lang="en-US" altLang="zh-CN" dirty="0" err="1"/>
              <a:t>syscall</a:t>
            </a:r>
            <a:r>
              <a:rPr lang="zh-CN" altLang="en-US" dirty="0"/>
              <a:t>，让七段数码管正确显示颜色、背景图片编号状态。</a:t>
            </a:r>
          </a:p>
          <a:p>
            <a:r>
              <a:rPr lang="en-US" altLang="zh-CN" dirty="0"/>
              <a:t>f.	</a:t>
            </a:r>
            <a:r>
              <a:rPr lang="zh-CN" altLang="en-US" dirty="0"/>
              <a:t>初始化寄存器和记录文件名的内存数据等。</a:t>
            </a:r>
          </a:p>
          <a:p>
            <a:r>
              <a:rPr lang="en-US" altLang="zh-CN" dirty="0"/>
              <a:t>g.	</a:t>
            </a:r>
            <a:r>
              <a:rPr lang="zh-CN" altLang="en-US" dirty="0"/>
              <a:t>执行一</a:t>
            </a:r>
            <a:r>
              <a:rPr lang="en-US" altLang="zh-CN" dirty="0" err="1"/>
              <a:t>syscall</a:t>
            </a:r>
            <a:r>
              <a:rPr lang="zh-CN" altLang="en-US" dirty="0"/>
              <a:t>，让绘制图层清空绘制内容。</a:t>
            </a:r>
          </a:p>
          <a:p>
            <a:r>
              <a:rPr lang="en-US" altLang="zh-CN" dirty="0"/>
              <a:t>h.	</a:t>
            </a:r>
            <a:r>
              <a:rPr lang="zh-CN" altLang="en-US" dirty="0"/>
              <a:t>执行一</a:t>
            </a:r>
            <a:r>
              <a:rPr lang="en-US" altLang="zh-CN" dirty="0" err="1"/>
              <a:t>syscall</a:t>
            </a:r>
            <a:r>
              <a:rPr lang="zh-CN" altLang="en-US" dirty="0"/>
              <a:t>，从</a:t>
            </a:r>
            <a:r>
              <a:rPr lang="en-US" altLang="zh-CN" dirty="0"/>
              <a:t>SD</a:t>
            </a:r>
            <a:r>
              <a:rPr lang="zh-CN" altLang="en-US" dirty="0"/>
              <a:t>卡加载</a:t>
            </a:r>
            <a:r>
              <a:rPr lang="en-US" altLang="zh-CN" dirty="0"/>
              <a:t>NOTE0000.TXT</a:t>
            </a:r>
            <a:r>
              <a:rPr lang="zh-CN" altLang="en-US" dirty="0"/>
              <a:t>到数据存储器。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.	</a:t>
            </a:r>
            <a:r>
              <a:rPr lang="zh-CN" altLang="en-US" dirty="0"/>
              <a:t>循环：每次从数据存储器加载一字节，分析其代表的字符。当凑齐可以当作一个中文字符的两个字节时，计算其区码和位码，并以此计算出该字字形点阵在</a:t>
            </a:r>
            <a:r>
              <a:rPr lang="en-US" altLang="zh-CN" dirty="0"/>
              <a:t>HZK16.DAT</a:t>
            </a:r>
            <a:r>
              <a:rPr lang="zh-CN" altLang="en-US" dirty="0"/>
              <a:t>中存储的字偏移。</a:t>
            </a:r>
          </a:p>
          <a:p>
            <a:r>
              <a:rPr lang="en-US" altLang="zh-CN" dirty="0"/>
              <a:t>j.	</a:t>
            </a:r>
            <a:r>
              <a:rPr lang="zh-CN" altLang="en-US" dirty="0"/>
              <a:t>执行一</a:t>
            </a:r>
            <a:r>
              <a:rPr lang="en-US" altLang="zh-CN" dirty="0" err="1"/>
              <a:t>syscall</a:t>
            </a:r>
            <a:r>
              <a:rPr lang="zh-CN" altLang="en-US" dirty="0"/>
              <a:t>，从</a:t>
            </a:r>
            <a:r>
              <a:rPr lang="en-US" altLang="zh-CN" dirty="0"/>
              <a:t>HZK16.DAT</a:t>
            </a:r>
            <a:r>
              <a:rPr lang="zh-CN" altLang="en-US" dirty="0"/>
              <a:t>的这一偏移地址开始，读取</a:t>
            </a:r>
            <a:r>
              <a:rPr lang="en-US" altLang="zh-CN" dirty="0"/>
              <a:t>8</a:t>
            </a:r>
            <a:r>
              <a:rPr lang="zh-CN" altLang="en-US" dirty="0"/>
              <a:t>个字（</a:t>
            </a:r>
            <a:r>
              <a:rPr lang="en-US" altLang="zh-CN" dirty="0"/>
              <a:t>256bit</a:t>
            </a:r>
            <a:r>
              <a:rPr lang="zh-CN" altLang="en-US" dirty="0"/>
              <a:t>）到数据存储器。</a:t>
            </a:r>
          </a:p>
          <a:p>
            <a:r>
              <a:rPr lang="en-US" altLang="zh-CN" dirty="0"/>
              <a:t>k.	</a:t>
            </a:r>
            <a:r>
              <a:rPr lang="zh-CN" altLang="en-US" dirty="0"/>
              <a:t>循环：每次从字符点阵中取出一</a:t>
            </a:r>
            <a:r>
              <a:rPr lang="en-US" altLang="zh-CN" dirty="0"/>
              <a:t>bit</a:t>
            </a:r>
            <a:r>
              <a:rPr lang="zh-CN" altLang="en-US" dirty="0"/>
              <a:t>，并根据</a:t>
            </a:r>
            <a:r>
              <a:rPr lang="en-US" altLang="zh-CN" dirty="0"/>
              <a:t>bit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或为</a:t>
            </a:r>
            <a:r>
              <a:rPr lang="en-US" altLang="zh-CN" dirty="0"/>
              <a:t>0</a:t>
            </a:r>
            <a:r>
              <a:rPr lang="zh-CN" altLang="en-US" dirty="0"/>
              <a:t>向绘制图层的指定位置描点，直到完成</a:t>
            </a:r>
            <a:r>
              <a:rPr lang="en-US" altLang="zh-CN" dirty="0"/>
              <a:t>16*16=256bit</a:t>
            </a:r>
            <a:r>
              <a:rPr lang="zh-CN" altLang="en-US" dirty="0"/>
              <a:t>的字符点阵的绘制。</a:t>
            </a:r>
          </a:p>
          <a:p>
            <a:r>
              <a:rPr lang="en-US" altLang="zh-CN" dirty="0"/>
              <a:t>l.	</a:t>
            </a:r>
            <a:r>
              <a:rPr lang="zh-CN" altLang="en-US" dirty="0"/>
              <a:t>返回到分析字节的循环，读取下面的字符。</a:t>
            </a:r>
          </a:p>
          <a:p>
            <a:r>
              <a:rPr lang="en-US" altLang="zh-CN" dirty="0"/>
              <a:t>m.	</a:t>
            </a:r>
            <a:r>
              <a:rPr lang="zh-CN" altLang="en-US" dirty="0"/>
              <a:t>当所有字符输出完毕，等待输入。</a:t>
            </a:r>
          </a:p>
          <a:p>
            <a:r>
              <a:rPr lang="en-US" altLang="zh-CN" dirty="0"/>
              <a:t>n.	</a:t>
            </a:r>
            <a:r>
              <a:rPr lang="zh-CN" altLang="en-US" dirty="0"/>
              <a:t>接收到输入时，分析输入，并更新颜色（跳回</a:t>
            </a:r>
            <a:r>
              <a:rPr lang="en-US" altLang="zh-CN" dirty="0"/>
              <a:t>f.</a:t>
            </a:r>
            <a:r>
              <a:rPr lang="zh-CN" altLang="en-US" dirty="0"/>
              <a:t>重新绘制）或背景（只需重写背景图层）。</a:t>
            </a:r>
          </a:p>
          <a:p>
            <a:r>
              <a:rPr lang="en-US" altLang="zh-CN" dirty="0"/>
              <a:t>o.	</a:t>
            </a:r>
            <a:r>
              <a:rPr lang="zh-CN" altLang="en-US" dirty="0"/>
              <a:t>回到</a:t>
            </a:r>
            <a:r>
              <a:rPr lang="en-US" altLang="zh-CN" dirty="0"/>
              <a:t>m.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01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9E7B9-0CA1-4C3B-9907-5CA7D544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FE90B-F155-47DE-93DA-97502B67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54</a:t>
            </a:r>
            <a:r>
              <a:rPr lang="zh-CN" altLang="en-US" dirty="0"/>
              <a:t>条指令的</a:t>
            </a:r>
            <a:r>
              <a:rPr lang="en-US" altLang="zh-CN" dirty="0"/>
              <a:t>MIPS CPU</a:t>
            </a:r>
          </a:p>
          <a:p>
            <a:r>
              <a:rPr lang="en-US" altLang="zh-CN" dirty="0"/>
              <a:t>15MHz</a:t>
            </a:r>
          </a:p>
          <a:p>
            <a:r>
              <a:rPr lang="zh-CN" altLang="en-US" dirty="0"/>
              <a:t>可正常下板跑测试程序</a:t>
            </a:r>
          </a:p>
        </p:txBody>
      </p:sp>
    </p:spTree>
    <p:extLst>
      <p:ext uri="{BB962C8B-B14F-4D97-AF65-F5344CB8AC3E}">
        <p14:creationId xmlns:p14="http://schemas.microsoft.com/office/powerpoint/2010/main" val="150019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3D32A-3C49-4298-B89A-7901BD3C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应用成果：电子公告牌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6FAE1-6AD7-4729-9FE9-680703FE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MIPS</a:t>
            </a:r>
            <a:r>
              <a:rPr lang="zh-CN" altLang="en-US" dirty="0"/>
              <a:t>汇编指令实现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VGA</a:t>
            </a:r>
            <a:r>
              <a:rPr lang="zh-CN" altLang="en-US" dirty="0"/>
              <a:t>显示屏上显示公告文字</a:t>
            </a:r>
            <a:endParaRPr lang="en-US" altLang="zh-CN" dirty="0"/>
          </a:p>
          <a:p>
            <a:r>
              <a:rPr lang="en-US" altLang="zh-CN" dirty="0"/>
              <a:t>256x144</a:t>
            </a:r>
            <a:r>
              <a:rPr lang="zh-CN" altLang="en-US" dirty="0"/>
              <a:t>、</a:t>
            </a:r>
            <a:r>
              <a:rPr lang="en-US" altLang="zh-CN" dirty="0"/>
              <a:t>4096</a:t>
            </a:r>
            <a:r>
              <a:rPr lang="zh-CN" altLang="en-US" dirty="0"/>
              <a:t>色可设置的背景图片</a:t>
            </a:r>
            <a:endParaRPr lang="en-US" altLang="zh-CN" dirty="0"/>
          </a:p>
          <a:p>
            <a:r>
              <a:rPr lang="zh-CN" altLang="en-US" dirty="0"/>
              <a:t>一屏最多显示</a:t>
            </a:r>
            <a:r>
              <a:rPr lang="en-US" altLang="zh-CN" dirty="0"/>
              <a:t>576</a:t>
            </a:r>
            <a:r>
              <a:rPr lang="zh-CN" altLang="en-US" dirty="0"/>
              <a:t>个任意</a:t>
            </a:r>
            <a:r>
              <a:rPr lang="en-US" altLang="zh-CN" dirty="0"/>
              <a:t>GB2312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zh-CN" altLang="en-US" dirty="0"/>
              <a:t>指令、公告文件、字库都从</a:t>
            </a:r>
            <a:r>
              <a:rPr lang="en-US" altLang="zh-CN" dirty="0"/>
              <a:t>SD</a:t>
            </a:r>
            <a:r>
              <a:rPr lang="zh-CN" altLang="en-US" dirty="0"/>
              <a:t>卡读取</a:t>
            </a:r>
          </a:p>
        </p:txBody>
      </p:sp>
    </p:spTree>
    <p:extLst>
      <p:ext uri="{BB962C8B-B14F-4D97-AF65-F5344CB8AC3E}">
        <p14:creationId xmlns:p14="http://schemas.microsoft.com/office/powerpoint/2010/main" val="1824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FD552-7642-481D-B6FB-D6976773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461C6-5EC5-4E51-B646-7A8F4160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指令译码器：不依赖时钟，组合逻辑</a:t>
            </a:r>
            <a:endParaRPr lang="en-US" altLang="zh-CN" dirty="0"/>
          </a:p>
          <a:p>
            <a:r>
              <a:rPr lang="zh-CN" altLang="en-US" dirty="0"/>
              <a:t>执行：组合逻辑部分，根据指令设计不同的电路，以组合逻辑的方式，给下一步时序逻辑的所有输入端加载正确的信号。</a:t>
            </a:r>
          </a:p>
          <a:p>
            <a:r>
              <a:rPr lang="zh-CN" altLang="en-US" dirty="0"/>
              <a:t>执行：时序逻辑部分，当时钟上升沿到来时，根据上一步加载的正确信号，将寄存器堆、数据存储器、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en-US" altLang="zh-CN" dirty="0"/>
              <a:t>HI</a:t>
            </a:r>
            <a:r>
              <a:rPr lang="zh-CN" altLang="en-US" dirty="0"/>
              <a:t>、</a:t>
            </a:r>
            <a:r>
              <a:rPr lang="en-US" altLang="zh-CN" dirty="0"/>
              <a:t>LO</a:t>
            </a:r>
            <a:r>
              <a:rPr lang="zh-CN" altLang="en-US" dirty="0"/>
              <a:t>寄存器内的数据进行刷新。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3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FD552-7642-481D-B6FB-D6976773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实现的</a:t>
            </a:r>
            <a:r>
              <a:rPr lang="en-US" altLang="zh-CN" dirty="0"/>
              <a:t>Verilog HDL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461C6-5EC5-4E51-B646-7A8F4160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指令译码器：</a:t>
            </a:r>
            <a:r>
              <a:rPr lang="en-US" altLang="zh-CN" dirty="0"/>
              <a:t>always @* </a:t>
            </a:r>
            <a:r>
              <a:rPr lang="zh-CN" altLang="en-US" dirty="0"/>
              <a:t>块，组合逻辑</a:t>
            </a:r>
          </a:p>
          <a:p>
            <a:r>
              <a:rPr lang="zh-CN" altLang="en-US" dirty="0"/>
              <a:t>执行指令</a:t>
            </a:r>
            <a:r>
              <a:rPr lang="en-US" altLang="zh-CN" dirty="0"/>
              <a:t>-</a:t>
            </a:r>
            <a:r>
              <a:rPr lang="zh-CN" altLang="en-US" dirty="0"/>
              <a:t>组合逻辑部分：</a:t>
            </a:r>
            <a:r>
              <a:rPr lang="en-US" altLang="zh-CN" dirty="0"/>
              <a:t>always @*</a:t>
            </a:r>
            <a:r>
              <a:rPr lang="zh-CN" altLang="en-US" dirty="0"/>
              <a:t>块</a:t>
            </a:r>
          </a:p>
          <a:p>
            <a:r>
              <a:rPr lang="zh-CN" altLang="en-US" dirty="0"/>
              <a:t>执行指令</a:t>
            </a:r>
            <a:r>
              <a:rPr lang="en-US" altLang="zh-CN" dirty="0"/>
              <a:t>-</a:t>
            </a:r>
            <a:r>
              <a:rPr lang="zh-CN" altLang="en-US" dirty="0"/>
              <a:t>时序逻辑部分：刷新</a:t>
            </a:r>
            <a:r>
              <a:rPr lang="en-US" altLang="zh-CN" dirty="0" err="1"/>
              <a:t>Regfile</a:t>
            </a:r>
            <a:r>
              <a:rPr lang="zh-CN" altLang="en-US" dirty="0"/>
              <a:t>、</a:t>
            </a:r>
            <a:r>
              <a:rPr lang="en-US" altLang="zh-CN" dirty="0"/>
              <a:t>PC</a:t>
            </a:r>
            <a:r>
              <a:rPr lang="zh-CN" altLang="en-US" dirty="0"/>
              <a:t>、内存的电路用</a:t>
            </a:r>
            <a:r>
              <a:rPr lang="en-US" altLang="zh-CN" dirty="0"/>
              <a:t>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  <a:r>
              <a:rPr lang="zh-CN" altLang="en-US" dirty="0"/>
              <a:t>块</a:t>
            </a:r>
          </a:p>
          <a:p>
            <a:r>
              <a:rPr lang="zh-CN" altLang="en-US" dirty="0"/>
              <a:t>数据内存和指令内存：</a:t>
            </a:r>
            <a:r>
              <a:rPr lang="en-US" altLang="zh-CN" dirty="0"/>
              <a:t>IP</a:t>
            </a:r>
            <a:r>
              <a:rPr lang="zh-CN" altLang="en-US" dirty="0"/>
              <a:t>核（</a:t>
            </a:r>
            <a:r>
              <a:rPr lang="en-US" altLang="zh-CN" dirty="0"/>
              <a:t>Distributed Memory Generator</a:t>
            </a:r>
            <a:r>
              <a:rPr lang="zh-CN" altLang="en-US" dirty="0"/>
              <a:t>和</a:t>
            </a:r>
            <a:r>
              <a:rPr lang="en-US" altLang="zh-CN" dirty="0"/>
              <a:t>Block Memory Generator</a:t>
            </a:r>
            <a:r>
              <a:rPr lang="zh-CN" altLang="en-US" dirty="0"/>
              <a:t>）实现</a:t>
            </a:r>
          </a:p>
          <a:p>
            <a:r>
              <a:rPr lang="zh-CN" altLang="en-US" dirty="0"/>
              <a:t>分频器：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  <a:r>
              <a:rPr lang="en-US" altLang="zh-CN" dirty="0"/>
              <a:t>Clocking Wizard</a:t>
            </a:r>
            <a:r>
              <a:rPr lang="zh-CN" altLang="en-US" dirty="0"/>
              <a:t>实现，</a:t>
            </a:r>
            <a:r>
              <a:rPr lang="en-US" altLang="zh-CN" dirty="0"/>
              <a:t>15MHz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64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9E121-9BBE-440E-BE5F-5C30E761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与外设交互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67241-5545-4166-9479-49BA2A53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主要利用</a:t>
            </a:r>
            <a:r>
              <a:rPr lang="en-US" altLang="zh-CN" dirty="0" err="1"/>
              <a:t>syscall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用系统功能内核模块</a:t>
            </a:r>
            <a:r>
              <a:rPr lang="en-US" altLang="zh-CN" dirty="0"/>
              <a:t>Kernel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Kernel</a:t>
            </a:r>
            <a:r>
              <a:rPr lang="zh-CN" altLang="en-US" dirty="0"/>
              <a:t>工作时，</a:t>
            </a:r>
            <a:r>
              <a:rPr lang="en-US" altLang="zh-CN" dirty="0"/>
              <a:t>CPU</a:t>
            </a:r>
            <a:r>
              <a:rPr lang="zh-CN" altLang="en-US" dirty="0"/>
              <a:t>暂停</a:t>
            </a:r>
          </a:p>
        </p:txBody>
      </p:sp>
    </p:spTree>
    <p:extLst>
      <p:ext uri="{BB962C8B-B14F-4D97-AF65-F5344CB8AC3E}">
        <p14:creationId xmlns:p14="http://schemas.microsoft.com/office/powerpoint/2010/main" val="90457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0"/>
                    </a14:imgEffect>
                    <a14:imgEffect>
                      <a14:saturation sat="78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8B93F4-0FA5-4543-A54C-A411CE45A5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3" y="0"/>
            <a:ext cx="11370974" cy="6963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72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9E121-9BBE-440E-BE5F-5C30E761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数字逻辑模块设计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67241-5545-4166-9479-49BA2A53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、</a:t>
            </a:r>
            <a:r>
              <a:rPr lang="en-US" altLang="zh-CN" dirty="0"/>
              <a:t>Bootloader</a:t>
            </a:r>
            <a:r>
              <a:rPr lang="zh-CN" altLang="en-US" dirty="0"/>
              <a:t>文件系统模块、</a:t>
            </a:r>
            <a:r>
              <a:rPr lang="en-US" altLang="zh-CN" dirty="0"/>
              <a:t>SD</a:t>
            </a:r>
            <a:r>
              <a:rPr lang="zh-CN" altLang="en-US" dirty="0"/>
              <a:t>控制器、</a:t>
            </a:r>
            <a:r>
              <a:rPr lang="en-US" altLang="zh-CN" dirty="0"/>
              <a:t>SPI</a:t>
            </a:r>
            <a:r>
              <a:rPr lang="zh-CN" altLang="en-US" dirty="0"/>
              <a:t>控制器：计数器型状态机</a:t>
            </a:r>
            <a:endParaRPr lang="en-US" altLang="zh-CN" dirty="0"/>
          </a:p>
          <a:p>
            <a:r>
              <a:rPr lang="zh-CN" altLang="en-US" dirty="0"/>
              <a:t>其他：简单时序电路，上升沿对寄存器和输出做一些操作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2AEE15-D309-4795-9F4D-293EAA5257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906" y="3204151"/>
            <a:ext cx="6447487" cy="3948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93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9E121-9BBE-440E-BE5F-5C30E761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指令设计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67241-5545-4166-9479-49BA2A53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让一些寄存器变成专用，存储如</a:t>
            </a:r>
            <a:r>
              <a:rPr lang="en-US" altLang="zh-CN" dirty="0"/>
              <a:t>XY</a:t>
            </a:r>
            <a:r>
              <a:rPr lang="zh-CN" altLang="en-US" dirty="0"/>
              <a:t>坐标、读取字节数等信息</a:t>
            </a:r>
            <a:endParaRPr lang="en-US" altLang="zh-CN" dirty="0"/>
          </a:p>
          <a:p>
            <a:r>
              <a:rPr lang="zh-CN" altLang="en-US" dirty="0"/>
              <a:t>有一些临时寄存器</a:t>
            </a:r>
            <a:endParaRPr lang="en-US" altLang="zh-CN" dirty="0"/>
          </a:p>
          <a:p>
            <a:r>
              <a:rPr lang="zh-CN" altLang="en-US" dirty="0"/>
              <a:t>流程</a:t>
            </a:r>
            <a:endParaRPr lang="en-US" altLang="zh-CN" dirty="0"/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SD</a:t>
            </a:r>
            <a:r>
              <a:rPr lang="zh-CN" altLang="en-US" dirty="0"/>
              <a:t>卡的</a:t>
            </a:r>
            <a:r>
              <a:rPr lang="en-US" altLang="zh-CN" dirty="0"/>
              <a:t>NOTE0000.TXT</a:t>
            </a:r>
            <a:r>
              <a:rPr lang="zh-CN" altLang="en-US" dirty="0"/>
              <a:t>到数据内存</a:t>
            </a:r>
            <a:endParaRPr lang="en-US" altLang="zh-CN" dirty="0"/>
          </a:p>
          <a:p>
            <a:pPr lvl="1"/>
            <a:r>
              <a:rPr lang="zh-CN" altLang="en-US" dirty="0"/>
              <a:t>循环分析文件中字节</a:t>
            </a:r>
            <a:endParaRPr lang="en-US" altLang="zh-CN" dirty="0"/>
          </a:p>
          <a:p>
            <a:pPr lvl="1"/>
            <a:r>
              <a:rPr lang="zh-CN" altLang="en-US" dirty="0"/>
              <a:t>凑足汉字，则计算区位码，读</a:t>
            </a:r>
            <a:r>
              <a:rPr lang="en-US" altLang="zh-CN" dirty="0"/>
              <a:t>SD</a:t>
            </a:r>
            <a:r>
              <a:rPr lang="zh-CN" altLang="en-US" dirty="0"/>
              <a:t>卡的</a:t>
            </a:r>
            <a:r>
              <a:rPr lang="en-US" altLang="zh-CN" dirty="0"/>
              <a:t>HZK16.DAT</a:t>
            </a:r>
            <a:r>
              <a:rPr lang="zh-CN" altLang="en-US" dirty="0"/>
              <a:t>指定位置的汉字点阵</a:t>
            </a:r>
            <a:endParaRPr lang="en-US" altLang="zh-CN" dirty="0"/>
          </a:p>
          <a:p>
            <a:pPr lvl="1"/>
            <a:r>
              <a:rPr lang="zh-CN" altLang="en-US" dirty="0"/>
              <a:t>循环</a:t>
            </a:r>
            <a:r>
              <a:rPr lang="en-US" altLang="zh-CN" dirty="0"/>
              <a:t>256</a:t>
            </a:r>
            <a:r>
              <a:rPr lang="zh-CN" altLang="en-US" dirty="0"/>
              <a:t>次，用</a:t>
            </a:r>
            <a:r>
              <a:rPr lang="en-US" altLang="zh-CN" dirty="0" err="1"/>
              <a:t>syscall</a:t>
            </a:r>
            <a:r>
              <a:rPr lang="zh-CN" altLang="en-US" dirty="0"/>
              <a:t>描点到屏幕，完成汉字绘制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syscall</a:t>
            </a:r>
            <a:r>
              <a:rPr lang="zh-CN" altLang="en-US" dirty="0"/>
              <a:t>等待按键输入，再继续做应做的操作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02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439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Century Gothic</vt:lpstr>
      <vt:lpstr>Office 主题​​</vt:lpstr>
      <vt:lpstr>基于FPGA 54指令MIPS CPU的电子公告牌应用设计</vt:lpstr>
      <vt:lpstr>CPU成果</vt:lpstr>
      <vt:lpstr>应用成果：电子公告牌</vt:lpstr>
      <vt:lpstr>CPU实现</vt:lpstr>
      <vt:lpstr>CPU实现的Verilog HDL代码</vt:lpstr>
      <vt:lpstr>CPU与外设交互</vt:lpstr>
      <vt:lpstr>PowerPoint 演示文稿</vt:lpstr>
      <vt:lpstr>数字逻辑模块设计</vt:lpstr>
      <vt:lpstr>MIPS指令设计</vt:lpstr>
      <vt:lpstr>用户操作流程</vt:lpstr>
      <vt:lpstr>系统执行流程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基于FPGA 54指令MIPS CPU的电子公告牌应用设计</dc:title>
  <dc:creator>Feng Shun</dc:creator>
  <cp:lastModifiedBy>Feng Shun</cp:lastModifiedBy>
  <cp:revision>9</cp:revision>
  <dcterms:created xsi:type="dcterms:W3CDTF">2018-06-20T08:09:02Z</dcterms:created>
  <dcterms:modified xsi:type="dcterms:W3CDTF">2018-06-20T09:03:26Z</dcterms:modified>
</cp:coreProperties>
</file>