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1201-2D10-44D3-8EC5-54AD7B89E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FPGA</a:t>
            </a:r>
            <a:r>
              <a:rPr lang="zh-CN" altLang="en-US" dirty="0"/>
              <a:t>电子相框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EFE2ED-7491-4FB2-94F5-6EB44AB0F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数字逻辑大作业申优 </a:t>
            </a:r>
            <a:r>
              <a:rPr lang="en-US" altLang="zh-CN" dirty="0"/>
              <a:t>1652270 </a:t>
            </a:r>
            <a:r>
              <a:rPr lang="zh-CN" altLang="en-US" dirty="0"/>
              <a:t>冯舜</a:t>
            </a:r>
          </a:p>
        </p:txBody>
      </p:sp>
    </p:spTree>
    <p:extLst>
      <p:ext uri="{BB962C8B-B14F-4D97-AF65-F5344CB8AC3E}">
        <p14:creationId xmlns:p14="http://schemas.microsoft.com/office/powerpoint/2010/main" val="55893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6C8097B-0C1F-4075-9A09-0A69CD34E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6" t="1" r="27555" b="1"/>
          <a:stretch/>
        </p:blipFill>
        <p:spPr>
          <a:xfrm>
            <a:off x="5334152" y="10"/>
            <a:ext cx="7125703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0CF5E-43DD-4CA1-8A7E-6FB411A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767034"/>
            <a:ext cx="3693820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cap="all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E8BB-877C-4DC9-AEFE-B69C7EB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25" y="3965990"/>
            <a:ext cx="3693820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图片、计数</a:t>
            </a:r>
          </a:p>
        </p:txBody>
      </p:sp>
    </p:spTree>
    <p:extLst>
      <p:ext uri="{BB962C8B-B14F-4D97-AF65-F5344CB8AC3E}">
        <p14:creationId xmlns:p14="http://schemas.microsoft.com/office/powerpoint/2010/main" val="103260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1E0CF5E-43DD-4CA1-8A7E-6FB411A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1685652"/>
            <a:ext cx="3693820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cap="all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E8BB-877C-4DC9-AEFE-B69C7EB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4" y="3925299"/>
            <a:ext cx="3693820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图片刷新过程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5EED8F-5F89-4694-88E4-74B6A39A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174" y="0"/>
            <a:ext cx="10671626" cy="686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1E0CF5E-43DD-4CA1-8A7E-6FB411A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1685652"/>
            <a:ext cx="3693820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cap="all" dirty="0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E8BB-877C-4DC9-AEFE-B69C7EB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54" y="3925299"/>
            <a:ext cx="3693820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稍小图片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C88379-3C66-44A3-98DA-9299C868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58" y="-1"/>
            <a:ext cx="10325892" cy="687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CA026-775C-4786-BFA8-48F1F0D70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缺点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B35E8-BDBE-4688-AEC3-1BDE2A359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局限性：只支持对扇区大小为 </a:t>
            </a:r>
            <a:r>
              <a:rPr lang="en-US" altLang="zh-CN" dirty="0"/>
              <a:t>512</a:t>
            </a:r>
            <a:r>
              <a:rPr lang="zh-CN" altLang="en-US" dirty="0"/>
              <a:t> 字节、</a:t>
            </a:r>
            <a:r>
              <a:rPr lang="en-US" altLang="zh-CN" dirty="0"/>
              <a:t>MBR </a:t>
            </a:r>
            <a:r>
              <a:rPr lang="zh-CN" altLang="en-US" dirty="0"/>
              <a:t>分区表、第一个分区是</a:t>
            </a:r>
            <a:r>
              <a:rPr lang="en-US" altLang="zh-CN" dirty="0"/>
              <a:t> FAT32 </a:t>
            </a:r>
            <a:r>
              <a:rPr lang="zh-CN" altLang="en-US" dirty="0"/>
              <a:t>的 </a:t>
            </a:r>
            <a:r>
              <a:rPr lang="en-US" altLang="zh-CN" dirty="0"/>
              <a:t>Micro SD </a:t>
            </a:r>
            <a:r>
              <a:rPr lang="zh-CN" altLang="en-US" dirty="0"/>
              <a:t>卡的根目录中的 </a:t>
            </a:r>
            <a:r>
              <a:rPr lang="en-US" altLang="zh-CN" dirty="0"/>
              <a:t>24 </a:t>
            </a:r>
            <a:r>
              <a:rPr lang="zh-CN" altLang="en-US" dirty="0"/>
              <a:t>位色、无透明分量、无压缩 </a:t>
            </a:r>
            <a:r>
              <a:rPr lang="en-US" altLang="zh-CN" dirty="0"/>
              <a:t>Windows </a:t>
            </a:r>
            <a:r>
              <a:rPr lang="zh-CN" altLang="en-US" dirty="0"/>
              <a:t>格式位图进行按目录项顺序的读取。</a:t>
            </a:r>
            <a:endParaRPr lang="en-US" altLang="zh-CN" dirty="0"/>
          </a:p>
          <a:p>
            <a:r>
              <a:rPr lang="zh-CN" altLang="en-US" dirty="0"/>
              <a:t>只能同比例显示在</a:t>
            </a:r>
            <a:r>
              <a:rPr lang="en-US" altLang="zh-CN" dirty="0"/>
              <a:t>720x400</a:t>
            </a:r>
            <a:r>
              <a:rPr lang="zh-CN" altLang="en-US" dirty="0"/>
              <a:t>的屏幕上，无缩放功能。因此对于大图片，刷新会慢，且只能显示部分；小图片不能放大。</a:t>
            </a:r>
            <a:endParaRPr lang="en-US" altLang="zh-CN" dirty="0"/>
          </a:p>
          <a:p>
            <a:r>
              <a:rPr lang="zh-CN" altLang="en-US" dirty="0"/>
              <a:t>屏幕会出现小点，估计是时序问题。</a:t>
            </a:r>
            <a:endParaRPr lang="en-US" altLang="zh-CN" dirty="0"/>
          </a:p>
          <a:p>
            <a:r>
              <a:rPr lang="zh-CN" altLang="en-US" dirty="0"/>
              <a:t>即便是以允许的最高速度刷新图片， 仍会出现刷新慢的问题。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442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57172-483B-4880-A937-67A84968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92FB69-F9F0-42A6-8715-A6C1BC149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可读取 </a:t>
            </a:r>
            <a:r>
              <a:rPr lang="en-US" altLang="zh-CN" dirty="0"/>
              <a:t>Micro SD </a:t>
            </a:r>
            <a:r>
              <a:rPr lang="zh-CN" altLang="en-US" dirty="0"/>
              <a:t>卡（</a:t>
            </a:r>
            <a:r>
              <a:rPr lang="en-US" altLang="zh-CN" dirty="0"/>
              <a:t>TF </a:t>
            </a:r>
            <a:r>
              <a:rPr lang="zh-CN" altLang="en-US" dirty="0"/>
              <a:t>卡）</a:t>
            </a:r>
            <a:endParaRPr lang="en-US" altLang="zh-CN" dirty="0"/>
          </a:p>
          <a:p>
            <a:r>
              <a:rPr lang="zh-CN" altLang="en-US" dirty="0"/>
              <a:t>可读取 </a:t>
            </a:r>
            <a:r>
              <a:rPr lang="en-US" altLang="zh-CN" dirty="0"/>
              <a:t>BMP 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95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C7591-AB0D-4D0E-BB38-05AF843A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69942" cy="4640344"/>
          </a:xfrm>
        </p:spPr>
        <p:txBody>
          <a:bodyPr/>
          <a:lstStyle/>
          <a:p>
            <a:r>
              <a:rPr lang="zh-CN" altLang="en-US" dirty="0"/>
              <a:t>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D483E-D594-4DB2-BABE-598FBAE0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975" y="2390774"/>
            <a:ext cx="13704030" cy="5111821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图形 1">
            <a:extLst>
              <a:ext uri="{FF2B5EF4-FFF2-40B4-BE49-F238E27FC236}">
                <a16:creationId xmlns:a16="http://schemas.microsoft.com/office/drawing/2014/main" id="{D9E06E5B-9752-4055-B875-DED9FA23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68" t="-2371" r="-1956" b="-2330"/>
          <a:stretch>
            <a:fillRect/>
          </a:stretch>
        </p:blipFill>
        <p:spPr bwMode="auto">
          <a:xfrm>
            <a:off x="3005138" y="-66523"/>
            <a:ext cx="7529512" cy="692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32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EC9E7FA-3295-45ED-8253-D23F9E44E1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图片 3" descr="图片包含 文字&#10;&#10;已生成极高可信度的说明">
            <a:extLst>
              <a:ext uri="{FF2B5EF4-FFF2-40B4-BE49-F238E27FC236}">
                <a16:creationId xmlns:a16="http://schemas.microsoft.com/office/drawing/2014/main" id="{8896D9A3-7ECE-4FFD-8B56-87C09AA3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485" y="645106"/>
            <a:ext cx="5341217" cy="52477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C3C7BB-277B-4D7F-98EB-91B365D0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顶部控制器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4768D-BDEC-4F5F-AA46-C49A336F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zh-CN" altLang="en-US" dirty="0"/>
              <a:t>状态机，有四十多个个状态</a:t>
            </a:r>
            <a:endParaRPr lang="en-US" altLang="zh-CN" dirty="0"/>
          </a:p>
          <a:p>
            <a:r>
              <a:rPr lang="zh-CN" altLang="en-US" dirty="0"/>
              <a:t>控制了电子相册的一切运行状态</a:t>
            </a:r>
          </a:p>
        </p:txBody>
      </p:sp>
    </p:spTree>
    <p:extLst>
      <p:ext uri="{BB962C8B-B14F-4D97-AF65-F5344CB8AC3E}">
        <p14:creationId xmlns:p14="http://schemas.microsoft.com/office/powerpoint/2010/main" val="154833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 title="Side bar">
            <a:extLst>
              <a:ext uri="{FF2B5EF4-FFF2-40B4-BE49-F238E27FC236}">
                <a16:creationId xmlns:a16="http://schemas.microsoft.com/office/drawing/2014/main" id="{A67E2D8A-19BE-48A0-889C-CCAC02348C9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图片 5">
            <a:extLst>
              <a:ext uri="{FF2B5EF4-FFF2-40B4-BE49-F238E27FC236}">
                <a16:creationId xmlns:a16="http://schemas.microsoft.com/office/drawing/2014/main" id="{049AC3A3-3100-4B20-9324-C9A20B40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18" y="952500"/>
            <a:ext cx="11275282" cy="55530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25343E-8739-4102-B9F9-23168B1E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94" y="0"/>
            <a:ext cx="7580055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顶部控制器（状态机）</a:t>
            </a:r>
          </a:p>
        </p:txBody>
      </p:sp>
    </p:spTree>
    <p:extLst>
      <p:ext uri="{BB962C8B-B14F-4D97-AF65-F5344CB8AC3E}">
        <p14:creationId xmlns:p14="http://schemas.microsoft.com/office/powerpoint/2010/main" val="273256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A5480-9404-463D-A024-F0577064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" y="103910"/>
            <a:ext cx="9601200" cy="1485900"/>
          </a:xfrm>
        </p:spPr>
        <p:txBody>
          <a:bodyPr/>
          <a:lstStyle/>
          <a:p>
            <a:r>
              <a:rPr lang="en-US" altLang="zh-CN" dirty="0"/>
              <a:t>SD</a:t>
            </a:r>
            <a:r>
              <a:rPr lang="zh-CN" altLang="en-US" dirty="0"/>
              <a:t>卡控制器（状态机）</a:t>
            </a:r>
            <a:br>
              <a:rPr lang="en-US" altLang="zh-CN" dirty="0"/>
            </a:br>
            <a:r>
              <a:rPr lang="zh-CN" altLang="en-US" sz="1800" dirty="0"/>
              <a:t>状态机是无所不能的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8EDBC8-1531-40AB-A482-ABADA16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598C61-A9F8-4ADB-AE3B-C0052976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27" y="1104900"/>
            <a:ext cx="10827648" cy="555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7873-C0E3-4B09-9950-33CF7F89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B1C2E-9AB7-4BD7-B906-7F86E0E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首先是如何操作</a:t>
            </a:r>
            <a:r>
              <a:rPr lang="en-US" altLang="zh-CN" dirty="0"/>
              <a:t> SPI </a:t>
            </a:r>
            <a:r>
              <a:rPr lang="zh-CN" altLang="en-US" dirty="0"/>
              <a:t>正确初始化 </a:t>
            </a:r>
            <a:r>
              <a:rPr lang="en-US" altLang="zh-CN" dirty="0"/>
              <a:t>SD </a:t>
            </a:r>
            <a:r>
              <a:rPr lang="zh-CN" altLang="en-US" dirty="0"/>
              <a:t>卡，并读到一个扇区的内容。</a:t>
            </a:r>
            <a:endParaRPr lang="en-US" altLang="zh-CN" dirty="0"/>
          </a:p>
          <a:p>
            <a:r>
              <a:rPr lang="zh-CN" altLang="en-US" dirty="0"/>
              <a:t>之后是如何根据读到扇区的内容，正确分析文件系统，并找到所需的文件簇。</a:t>
            </a:r>
            <a:endParaRPr lang="en-US" altLang="zh-CN" dirty="0"/>
          </a:p>
          <a:p>
            <a:r>
              <a:rPr lang="zh-CN" altLang="en-US" dirty="0"/>
              <a:t>再者是正确分析</a:t>
            </a:r>
            <a:r>
              <a:rPr lang="en-US" altLang="zh-CN" dirty="0"/>
              <a:t>BMP</a:t>
            </a:r>
            <a:r>
              <a:rPr lang="zh-CN" altLang="en-US" dirty="0"/>
              <a:t>文件，并让 </a:t>
            </a:r>
            <a:r>
              <a:rPr lang="en-US" altLang="zh-CN" dirty="0"/>
              <a:t>VGA </a:t>
            </a:r>
            <a:r>
              <a:rPr lang="zh-CN" altLang="en-US" dirty="0"/>
              <a:t>显示屏输出。</a:t>
            </a:r>
          </a:p>
        </p:txBody>
      </p:sp>
    </p:spTree>
    <p:extLst>
      <p:ext uri="{BB962C8B-B14F-4D97-AF65-F5344CB8AC3E}">
        <p14:creationId xmlns:p14="http://schemas.microsoft.com/office/powerpoint/2010/main" val="261959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图片 3" descr="图片包含 键盘, 室内, 电子产品, 计算机&#10;&#10;已生成极高可信度的说明">
            <a:extLst>
              <a:ext uri="{FF2B5EF4-FFF2-40B4-BE49-F238E27FC236}">
                <a16:creationId xmlns:a16="http://schemas.microsoft.com/office/drawing/2014/main" id="{8FAC1989-6E65-4EE8-B90E-C57E7926A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2" r="15838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0CF5E-43DD-4CA1-8A7E-6FB411A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1649691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cap="all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E8BB-877C-4DC9-AEFE-B69C7EB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4" y="3956279"/>
            <a:ext cx="2611225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采用</a:t>
            </a:r>
            <a:r>
              <a:rPr lang="en-US" altLang="zh-CN" dirty="0"/>
              <a:t>16GB Micro SDHC</a:t>
            </a:r>
            <a:r>
              <a:rPr lang="zh-CN" altLang="en-US" dirty="0"/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325583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0CF5E-43DD-4CA1-8A7E-6FB411A1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544" y="1649691"/>
            <a:ext cx="2611225" cy="2236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 cap="all"/>
              <a:t>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3E8BB-877C-4DC9-AEFE-B69C7EB6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544" y="3956279"/>
            <a:ext cx="2611225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dirty="0"/>
              <a:t>根目录下的</a:t>
            </a:r>
            <a:r>
              <a:rPr lang="en-US" altLang="zh-CN" dirty="0"/>
              <a:t> BMP </a:t>
            </a:r>
            <a:r>
              <a:rPr lang="zh-CN" altLang="en-US" dirty="0"/>
              <a:t>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6D7B98-141D-4A05-92F4-8CA76F79E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847" y="2309"/>
            <a:ext cx="9729413" cy="68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142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41</TotalTime>
  <Words>246</Words>
  <Application>Microsoft Office PowerPoint</Application>
  <PresentationFormat>宽屏</PresentationFormat>
  <Paragraphs>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华文楷体</vt:lpstr>
      <vt:lpstr>Franklin Gothic Book</vt:lpstr>
      <vt:lpstr>Crop</vt:lpstr>
      <vt:lpstr>FPGA电子相框</vt:lpstr>
      <vt:lpstr>特点</vt:lpstr>
      <vt:lpstr>框图</vt:lpstr>
      <vt:lpstr>顶部控制器</vt:lpstr>
      <vt:lpstr>顶部控制器（状态机）</vt:lpstr>
      <vt:lpstr>SD卡控制器（状态机） 状态机是无所不能的</vt:lpstr>
      <vt:lpstr>主要难点</vt:lpstr>
      <vt:lpstr>演示</vt:lpstr>
      <vt:lpstr>演示</vt:lpstr>
      <vt:lpstr>演示</vt:lpstr>
      <vt:lpstr>演示</vt:lpstr>
      <vt:lpstr>演示</vt:lpstr>
      <vt:lpstr>缺点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FPGA电子相框</dc:title>
  <dc:creator>P顺.</dc:creator>
  <cp:lastModifiedBy>P顺.</cp:lastModifiedBy>
  <cp:revision>11</cp:revision>
  <dcterms:created xsi:type="dcterms:W3CDTF">2018-01-03T08:51:51Z</dcterms:created>
  <dcterms:modified xsi:type="dcterms:W3CDTF">2018-01-03T09:33:41Z</dcterms:modified>
</cp:coreProperties>
</file>