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7B5D-8578-4749-95BE-91A025FEB81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BC4F-CAC3-41DA-B0DE-F399CDFD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2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7B5D-8578-4749-95BE-91A025FEB81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BC4F-CAC3-41DA-B0DE-F399CDFD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7B5D-8578-4749-95BE-91A025FEB81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BC4F-CAC3-41DA-B0DE-F399CDFD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2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7B5D-8578-4749-95BE-91A025FEB81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BC4F-CAC3-41DA-B0DE-F399CDFD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6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7B5D-8578-4749-95BE-91A025FEB81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BC4F-CAC3-41DA-B0DE-F399CDFD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9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7B5D-8578-4749-95BE-91A025FEB81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BC4F-CAC3-41DA-B0DE-F399CDFD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7B5D-8578-4749-95BE-91A025FEB81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BC4F-CAC3-41DA-B0DE-F399CDFD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7B5D-8578-4749-95BE-91A025FEB81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BC4F-CAC3-41DA-B0DE-F399CDFD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9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7B5D-8578-4749-95BE-91A025FEB81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BC4F-CAC3-41DA-B0DE-F399CDFD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9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7B5D-8578-4749-95BE-91A025FEB81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BC4F-CAC3-41DA-B0DE-F399CDFD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7B5D-8578-4749-95BE-91A025FEB81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BC4F-CAC3-41DA-B0DE-F399CDFD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1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7B5D-8578-4749-95BE-91A025FEB815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BC4F-CAC3-41DA-B0DE-F399CDFD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9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9498A-E011-4ACE-85A4-6795F1489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可支持人工和</a:t>
            </a:r>
            <a:r>
              <a:rPr lang="en-US" altLang="zh-CN" dirty="0"/>
              <a:t>AI</a:t>
            </a:r>
            <a:r>
              <a:rPr lang="zh-CN" altLang="zh-CN" dirty="0"/>
              <a:t>对弈的象棋棋盘软件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210CB1-6556-43DB-BDFB-6972EE9D4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组 冯舜 马玥 董胤含 刘宇 宇捍钊</a:t>
            </a:r>
          </a:p>
        </p:txBody>
      </p:sp>
    </p:spTree>
    <p:extLst>
      <p:ext uri="{BB962C8B-B14F-4D97-AF65-F5344CB8AC3E}">
        <p14:creationId xmlns:p14="http://schemas.microsoft.com/office/powerpoint/2010/main" val="76596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0D7B5-8FE9-4E86-BBD4-DCD44633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成果：类图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D0B25-DA12-49CB-AF8A-BF81366EB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F29638-5F6F-4C87-B84D-058CCBD2E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1661751"/>
            <a:ext cx="8588484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2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B279-FA3A-4343-9D2B-C48032D1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宇捍钊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ED7D7-A149-49ED-AFBC-CD687A4B5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我的分工：软件的体系结构设计</a:t>
            </a:r>
            <a:endParaRPr lang="en-US" altLang="zh-CN" dirty="0"/>
          </a:p>
          <a:p>
            <a:r>
              <a:rPr lang="zh-CN" altLang="en-US" dirty="0"/>
              <a:t>体系结构设计：</a:t>
            </a:r>
            <a:endParaRPr lang="en-US" altLang="zh-CN" dirty="0"/>
          </a:p>
          <a:p>
            <a:pPr lvl="1"/>
            <a:r>
              <a:rPr lang="zh-CN" altLang="en-US" dirty="0"/>
              <a:t>设计部件：棋盘的内部数组表示、程序主窗体、实现程序逻辑的类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连接件：程序主窗体中鼠标点击事件调用函数、启用</a:t>
            </a:r>
            <a:r>
              <a:rPr lang="en-US" altLang="zh-CN" dirty="0"/>
              <a:t>AI</a:t>
            </a:r>
            <a:r>
              <a:rPr lang="zh-CN" altLang="en-US" dirty="0"/>
              <a:t>进程、</a:t>
            </a:r>
            <a:r>
              <a:rPr lang="en-US" altLang="zh-CN" dirty="0"/>
              <a:t>AI</a:t>
            </a:r>
            <a:r>
              <a:rPr lang="zh-CN" altLang="en-US" dirty="0"/>
              <a:t>进程与主程序逻辑之间的通信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39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84A7A-1FEC-4C54-968B-C63AD457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7D868-8600-4073-A488-DFE0FFFC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已初步设计完成</a:t>
            </a:r>
            <a:endParaRPr lang="en-US" altLang="zh-CN" dirty="0"/>
          </a:p>
          <a:p>
            <a:r>
              <a:rPr lang="zh-CN" altLang="en-US" dirty="0"/>
              <a:t>没有文档化，反馈给了详细设计者</a:t>
            </a:r>
          </a:p>
        </p:txBody>
      </p:sp>
    </p:spTree>
    <p:extLst>
      <p:ext uri="{BB962C8B-B14F-4D97-AF65-F5344CB8AC3E}">
        <p14:creationId xmlns:p14="http://schemas.microsoft.com/office/powerpoint/2010/main" val="411647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98CA2-0299-4518-A098-278625B4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0FAF6-9F3D-4DA2-B918-A3D51E3C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分工：软件详细设计、人机交互设计</a:t>
            </a:r>
            <a:endParaRPr lang="en-US" altLang="zh-CN" dirty="0"/>
          </a:p>
          <a:p>
            <a:r>
              <a:rPr lang="zh-CN" altLang="en-US" dirty="0"/>
              <a:t>人机交互设计：</a:t>
            </a:r>
            <a:endParaRPr lang="en-US" altLang="zh-CN" dirty="0"/>
          </a:p>
          <a:p>
            <a:pPr lvl="1"/>
            <a:r>
              <a:rPr lang="zh-CN" altLang="en-US" dirty="0"/>
              <a:t>根据需求，思考用户应如何与程序交互</a:t>
            </a:r>
            <a:endParaRPr lang="en-US" altLang="zh-CN" dirty="0"/>
          </a:p>
          <a:p>
            <a:pPr lvl="1"/>
            <a:r>
              <a:rPr lang="zh-CN" altLang="en-US" dirty="0"/>
              <a:t>设计程序的大致</a:t>
            </a:r>
            <a:r>
              <a:rPr lang="en-US" altLang="zh-CN" dirty="0"/>
              <a:t>UI</a:t>
            </a:r>
          </a:p>
          <a:p>
            <a:r>
              <a:rPr lang="zh-CN" altLang="en-US" dirty="0"/>
              <a:t>软件详细设计：</a:t>
            </a:r>
            <a:endParaRPr lang="en-US" altLang="zh-CN" dirty="0"/>
          </a:p>
          <a:p>
            <a:pPr lvl="1"/>
            <a:r>
              <a:rPr lang="zh-CN" altLang="en-US" dirty="0"/>
              <a:t>根据软件体系结构设计者的反馈，开始软件的详细设计</a:t>
            </a:r>
          </a:p>
        </p:txBody>
      </p:sp>
    </p:spTree>
    <p:extLst>
      <p:ext uri="{BB962C8B-B14F-4D97-AF65-F5344CB8AC3E}">
        <p14:creationId xmlns:p14="http://schemas.microsoft.com/office/powerpoint/2010/main" val="386826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09476-6300-4C3C-839E-3CA79ED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0A272-1661-4376-B601-6E5BC422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AFC821-9FE9-41FB-9736-CC3D6D7F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83" y="643301"/>
            <a:ext cx="5887885" cy="51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8339B-0074-4802-B7ED-3610F8EB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ADF87-32F3-4283-BBD2-2D7B9D4E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人机交互设计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5A472E-EFC4-4FF7-96EF-874B03C8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4" y="2537462"/>
            <a:ext cx="4824075" cy="1488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9C5224-3516-4C61-B5F6-4B85D9772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695" y="3666885"/>
            <a:ext cx="5484659" cy="28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2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C1FEB-FCC3-4A33-8C39-3A464F8A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F3C1D-735E-4397-8A3B-5C4FA4BD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软件的详细设计：进行中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0E2D81-C010-41B8-AE6F-45441C47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57" y="2435055"/>
            <a:ext cx="3124471" cy="42447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F1CF38-DAE0-4C99-9756-54586B3A6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003" y="2656707"/>
            <a:ext cx="3124471" cy="26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2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7C8B3-88D6-427C-85DE-7DAAFDAE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董胤含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205AD-C8C3-4F87-B7AE-F5D4B59B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我的分工：项目启动；需求分析的部分工作</a:t>
            </a:r>
            <a:endParaRPr lang="en-US" altLang="zh-CN" dirty="0"/>
          </a:p>
          <a:p>
            <a:r>
              <a:rPr lang="zh-CN" altLang="en-US" dirty="0"/>
              <a:t>项目启动：</a:t>
            </a:r>
            <a:endParaRPr lang="en-US" altLang="zh-CN" dirty="0"/>
          </a:p>
          <a:p>
            <a:pPr lvl="1"/>
            <a:r>
              <a:rPr lang="zh-CN" altLang="en-US" dirty="0"/>
              <a:t>是人工智能班的学委</a:t>
            </a:r>
            <a:endParaRPr lang="en-US" altLang="zh-CN" dirty="0"/>
          </a:p>
          <a:p>
            <a:pPr lvl="1"/>
            <a:r>
              <a:rPr lang="zh-CN" altLang="en-US" dirty="0"/>
              <a:t>人工智能班要举办一个“</a:t>
            </a:r>
            <a:r>
              <a:rPr lang="en-US" altLang="zh-CN" dirty="0"/>
              <a:t>AI</a:t>
            </a:r>
            <a:r>
              <a:rPr lang="zh-CN" altLang="en-US" dirty="0"/>
              <a:t>国际象棋”比赛</a:t>
            </a:r>
            <a:endParaRPr lang="en-US" altLang="zh-CN" dirty="0"/>
          </a:p>
          <a:p>
            <a:pPr lvl="1"/>
            <a:r>
              <a:rPr lang="zh-CN" altLang="en-US" dirty="0"/>
              <a:t>和其他学委进行讨论，觉得有必要有这个平台棋盘软件，提出了这个项目的初始动机</a:t>
            </a:r>
            <a:endParaRPr lang="en-US" altLang="zh-CN" dirty="0"/>
          </a:p>
          <a:p>
            <a:r>
              <a:rPr lang="zh-CN" altLang="en-US" dirty="0"/>
              <a:t>需求分析：（需求获取）</a:t>
            </a:r>
            <a:endParaRPr lang="en-US" altLang="zh-CN" dirty="0"/>
          </a:p>
          <a:p>
            <a:pPr lvl="1"/>
            <a:r>
              <a:rPr lang="zh-CN" altLang="en-US" dirty="0"/>
              <a:t>作为学委，自己是规则的制定者，可以提出对于该软件的需求</a:t>
            </a:r>
            <a:endParaRPr lang="en-US" altLang="zh-CN" dirty="0"/>
          </a:p>
          <a:p>
            <a:pPr lvl="1"/>
            <a:r>
              <a:rPr lang="zh-CN" altLang="en-US" dirty="0"/>
              <a:t>同时也收集人工智能班同学对于棋盘软件的需求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623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9D1DA-573A-48F7-8E4E-EDA52839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11675-96C6-4DD9-8C1B-DA91666A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766303" cy="4351338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项目的目标与规模说明书</a:t>
            </a:r>
            <a:r>
              <a:rPr lang="en-US" altLang="zh-CN" dirty="0"/>
              <a:t>》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5158B1-2743-4D93-884F-6CACED66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840" y="872156"/>
            <a:ext cx="5784081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6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89903-0F99-4A61-8DED-42DCB972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7A5A2-64C6-439E-AB49-82202B80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05" y="1806170"/>
            <a:ext cx="7631348" cy="4351338"/>
          </a:xfrm>
        </p:spPr>
        <p:txBody>
          <a:bodyPr/>
          <a:lstStyle/>
          <a:p>
            <a:r>
              <a:rPr lang="zh-CN" altLang="en-US" dirty="0"/>
              <a:t>需求分析：</a:t>
            </a:r>
            <a:endParaRPr lang="en-US" altLang="zh-CN" dirty="0"/>
          </a:p>
          <a:p>
            <a:pPr lvl="1"/>
            <a:r>
              <a:rPr lang="zh-CN" altLang="en-US" dirty="0"/>
              <a:t>前期需求获取（非正式）：</a:t>
            </a:r>
            <a:r>
              <a:rPr lang="en-US" altLang="zh-CN" dirty="0"/>
              <a:t>《</a:t>
            </a:r>
            <a:r>
              <a:rPr lang="zh-CN" altLang="en-US" dirty="0"/>
              <a:t>象棋比赛规则书</a:t>
            </a:r>
            <a:r>
              <a:rPr lang="en-US" altLang="zh-CN" dirty="0"/>
              <a:t>》</a:t>
            </a:r>
            <a:r>
              <a:rPr lang="zh-CN" altLang="en-US" dirty="0"/>
              <a:t>里提到了对棋盘软件的要求</a:t>
            </a:r>
            <a:endParaRPr lang="en-US" altLang="zh-CN" dirty="0"/>
          </a:p>
          <a:p>
            <a:pPr lvl="1"/>
            <a:r>
              <a:rPr lang="zh-CN" altLang="en-US" dirty="0"/>
              <a:t>需求的验证</a:t>
            </a:r>
          </a:p>
        </p:txBody>
      </p:sp>
    </p:spTree>
    <p:extLst>
      <p:ext uri="{BB962C8B-B14F-4D97-AF65-F5344CB8AC3E}">
        <p14:creationId xmlns:p14="http://schemas.microsoft.com/office/powerpoint/2010/main" val="119969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D2A98-9CDD-46E0-AD64-38D2A130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399A4F-6CA7-4F65-9FB0-386147E09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182" y="543156"/>
            <a:ext cx="5566779" cy="59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81DE8-D8E4-4933-845B-E18FC7EA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刘宇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0CFCB-318E-4B2D-ACE0-B8DA1955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我的分工：需求的文档化部分工作，软件的后续维护</a:t>
            </a:r>
            <a:endParaRPr lang="en-US" altLang="zh-CN" dirty="0"/>
          </a:p>
          <a:p>
            <a:r>
              <a:rPr lang="zh-CN" altLang="en-US" dirty="0"/>
              <a:t>需求的文档化：</a:t>
            </a:r>
            <a:endParaRPr lang="en-US" altLang="zh-CN" dirty="0"/>
          </a:p>
          <a:p>
            <a:pPr lvl="1"/>
            <a:r>
              <a:rPr lang="zh-CN" altLang="en-US" dirty="0"/>
              <a:t>根据提出来的需求，思考人和 </a:t>
            </a:r>
            <a:r>
              <a:rPr lang="en-US" altLang="zh-CN" dirty="0"/>
              <a:t>AI </a:t>
            </a:r>
            <a:r>
              <a:rPr lang="zh-CN" altLang="en-US" dirty="0"/>
              <a:t>在什么方面和棋盘有互动</a:t>
            </a:r>
            <a:endParaRPr lang="en-US" altLang="zh-CN" dirty="0"/>
          </a:p>
          <a:p>
            <a:pPr lvl="1"/>
            <a:r>
              <a:rPr lang="zh-CN" altLang="en-US" dirty="0"/>
              <a:t>绘制用例图</a:t>
            </a:r>
            <a:endParaRPr lang="en-US" altLang="zh-CN" dirty="0"/>
          </a:p>
          <a:p>
            <a:r>
              <a:rPr lang="zh-CN" altLang="en-US" dirty="0"/>
              <a:t>软件的后续维护：</a:t>
            </a:r>
            <a:endParaRPr lang="en-US" altLang="zh-CN" dirty="0"/>
          </a:p>
          <a:p>
            <a:pPr lvl="1"/>
            <a:r>
              <a:rPr lang="zh-CN" altLang="en-US" dirty="0"/>
              <a:t>阅读并理解软件设计代码</a:t>
            </a:r>
            <a:endParaRPr lang="en-US" altLang="zh-CN" dirty="0"/>
          </a:p>
          <a:p>
            <a:pPr lvl="1"/>
            <a:r>
              <a:rPr lang="zh-CN" altLang="en-US" dirty="0"/>
              <a:t>根据测试者、使用者反馈，完善代码</a:t>
            </a:r>
          </a:p>
        </p:txBody>
      </p:sp>
    </p:spTree>
    <p:extLst>
      <p:ext uri="{BB962C8B-B14F-4D97-AF65-F5344CB8AC3E}">
        <p14:creationId xmlns:p14="http://schemas.microsoft.com/office/powerpoint/2010/main" val="48125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5838C-6FDD-46F9-9D28-41DC8C56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成果：需求的文档化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CA9697-A39F-451E-AD8E-FF3B874FB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70601" y="1496135"/>
            <a:ext cx="6242601" cy="8996072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26CBAAB4-6F5B-435D-97F7-0AADDBC1E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79" t="45682" r="779" b="-9941"/>
          <a:stretch/>
        </p:blipFill>
        <p:spPr>
          <a:xfrm>
            <a:off x="4572001" y="1887165"/>
            <a:ext cx="6242601" cy="57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8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93473-3DE6-4B13-A13E-9A8BBC6E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3E8F0-1E71-4915-9338-C323A0E5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我的分工：项目启动、项目管理、需求分析的部分工作</a:t>
            </a:r>
            <a:endParaRPr lang="en-US" altLang="zh-CN" dirty="0"/>
          </a:p>
          <a:p>
            <a:r>
              <a:rPr lang="zh-CN" altLang="en-US" dirty="0"/>
              <a:t>项目启动：</a:t>
            </a:r>
            <a:endParaRPr lang="en-US" altLang="zh-CN" dirty="0"/>
          </a:p>
          <a:p>
            <a:pPr lvl="1"/>
            <a:r>
              <a:rPr lang="zh-CN" altLang="en-US" dirty="0"/>
              <a:t>协助完成了</a:t>
            </a:r>
            <a:r>
              <a:rPr lang="en-US" altLang="zh-CN" dirty="0"/>
              <a:t>《</a:t>
            </a:r>
            <a:r>
              <a:rPr lang="zh-CN" altLang="en-US" dirty="0"/>
              <a:t>项目目标与规模说明书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需求分析：</a:t>
            </a:r>
            <a:endParaRPr lang="en-US" altLang="zh-CN" dirty="0"/>
          </a:p>
          <a:p>
            <a:pPr lvl="1"/>
            <a:r>
              <a:rPr lang="zh-CN" altLang="en-US" dirty="0"/>
              <a:t>根据需求提出者的要求，设计程序应有的类和它们的属性、方法</a:t>
            </a:r>
            <a:endParaRPr lang="en-US" altLang="zh-CN" dirty="0"/>
          </a:p>
          <a:p>
            <a:pPr lvl="1"/>
            <a:r>
              <a:rPr lang="zh-CN" altLang="en-US" dirty="0"/>
              <a:t>设计这些类应有的互动</a:t>
            </a:r>
            <a:endParaRPr lang="en-US" altLang="zh-CN" dirty="0"/>
          </a:p>
          <a:p>
            <a:pPr lvl="1"/>
            <a:r>
              <a:rPr lang="zh-CN" altLang="en-US" dirty="0"/>
              <a:t>绘制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78460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3B25B-5602-4865-ACD4-26D308A8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C057B1-22E1-4ADD-89F1-3793908EE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533" y="1504612"/>
            <a:ext cx="6004812" cy="48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393</Words>
  <Application>Microsoft Office PowerPoint</Application>
  <PresentationFormat>全屏显示(4:3)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主题​​</vt:lpstr>
      <vt:lpstr>可支持人工和AI对弈的象棋棋盘软件</vt:lpstr>
      <vt:lpstr>董胤含</vt:lpstr>
      <vt:lpstr>成果</vt:lpstr>
      <vt:lpstr>成果</vt:lpstr>
      <vt:lpstr>成果</vt:lpstr>
      <vt:lpstr>刘宇</vt:lpstr>
      <vt:lpstr>成果：需求的文档化</vt:lpstr>
      <vt:lpstr>马玥</vt:lpstr>
      <vt:lpstr>成果</vt:lpstr>
      <vt:lpstr>成果：类图</vt:lpstr>
      <vt:lpstr>宇捍钊</vt:lpstr>
      <vt:lpstr>成果</vt:lpstr>
      <vt:lpstr>冯舜</vt:lpstr>
      <vt:lpstr>成果</vt:lpstr>
      <vt:lpstr>成果</vt:lpstr>
      <vt:lpstr>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可支持人工和AI对弈的象棋棋盘软件</dc:title>
  <dc:creator>Feng Shun</dc:creator>
  <cp:lastModifiedBy>Feng Shun</cp:lastModifiedBy>
  <cp:revision>13</cp:revision>
  <dcterms:created xsi:type="dcterms:W3CDTF">2018-05-22T14:36:15Z</dcterms:created>
  <dcterms:modified xsi:type="dcterms:W3CDTF">2018-05-23T02:12:48Z</dcterms:modified>
</cp:coreProperties>
</file>