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-1050" y="-84"/>
      </p:cViewPr>
      <p:guideLst>
        <p:guide orient="horz" pos="76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2747B-ABD7-4A52-A26E-B0D2AACA0B36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3E9C3-F844-4399-9F57-3B518A510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61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3E9C3-F844-4399-9F57-3B518A5103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6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3E9C3-F844-4399-9F57-3B518A5103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6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3E9C3-F844-4399-9F57-3B518A5103E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6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3E9C3-F844-4399-9F57-3B518A5103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6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3E9C3-F844-4399-9F57-3B518A5103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6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wu@xEyes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xEyes</a:t>
            </a:r>
            <a:r>
              <a:rPr lang="en-US" dirty="0" smtClean="0"/>
              <a:t>  Block Diagrams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swu@xEyes.com</a:t>
            </a:r>
            <a:endParaRPr lang="en-US" dirty="0" smtClean="0"/>
          </a:p>
          <a:p>
            <a:r>
              <a:rPr lang="en-US" dirty="0" smtClean="0"/>
              <a:t>9/26/2019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468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77" y="76200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492806" y="1600200"/>
            <a:ext cx="990600" cy="3657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Network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Route/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Switch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81000" y="1623050"/>
            <a:ext cx="2111806" cy="646331"/>
            <a:chOff x="631394" y="1623050"/>
            <a:chExt cx="2111806" cy="646331"/>
          </a:xfrm>
        </p:grpSpPr>
        <p:grpSp>
          <p:nvGrpSpPr>
            <p:cNvPr id="9" name="Group 8"/>
            <p:cNvGrpSpPr/>
            <p:nvPr/>
          </p:nvGrpSpPr>
          <p:grpSpPr>
            <a:xfrm>
              <a:off x="631394" y="1750980"/>
              <a:ext cx="1014526" cy="384948"/>
              <a:chOff x="661874" y="1982571"/>
              <a:chExt cx="1014526" cy="384948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867963" y="1982571"/>
                <a:ext cx="808437" cy="3796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1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Isosceles Triangle 4"/>
              <p:cNvSpPr/>
              <p:nvPr/>
            </p:nvSpPr>
            <p:spPr>
              <a:xfrm rot="5555384">
                <a:off x="568776" y="2081192"/>
                <a:ext cx="379425" cy="19323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" name="Straight Connector 11"/>
            <p:cNvCxnSpPr>
              <a:stCxn id="4" idx="3"/>
            </p:cNvCxnSpPr>
            <p:nvPr/>
          </p:nvCxnSpPr>
          <p:spPr>
            <a:xfrm>
              <a:off x="1645920" y="1940804"/>
              <a:ext cx="10972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708593" y="1623050"/>
              <a:ext cx="97193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dirty="0" smtClean="0"/>
                <a:t>ired or</a:t>
              </a:r>
            </a:p>
            <a:p>
              <a:r>
                <a:rPr lang="en-US" dirty="0" smtClean="0"/>
                <a:t>wireless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81000" y="2554069"/>
            <a:ext cx="2111806" cy="646331"/>
            <a:chOff x="631394" y="1623050"/>
            <a:chExt cx="2111806" cy="646331"/>
          </a:xfrm>
        </p:grpSpPr>
        <p:grpSp>
          <p:nvGrpSpPr>
            <p:cNvPr id="17" name="Group 16"/>
            <p:cNvGrpSpPr/>
            <p:nvPr/>
          </p:nvGrpSpPr>
          <p:grpSpPr>
            <a:xfrm>
              <a:off x="631394" y="1750980"/>
              <a:ext cx="1014526" cy="384948"/>
              <a:chOff x="661874" y="1982571"/>
              <a:chExt cx="1014526" cy="384948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867963" y="1982571"/>
                <a:ext cx="808437" cy="3796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2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Isosceles Triangle 20"/>
              <p:cNvSpPr/>
              <p:nvPr/>
            </p:nvSpPr>
            <p:spPr>
              <a:xfrm rot="5555384">
                <a:off x="568776" y="2081192"/>
                <a:ext cx="379425" cy="19323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" name="Straight Connector 17"/>
            <p:cNvCxnSpPr>
              <a:stCxn id="20" idx="3"/>
            </p:cNvCxnSpPr>
            <p:nvPr/>
          </p:nvCxnSpPr>
          <p:spPr>
            <a:xfrm>
              <a:off x="1645920" y="1940804"/>
              <a:ext cx="10972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708593" y="1623050"/>
              <a:ext cx="9719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dirty="0" smtClean="0"/>
                <a:t>ired or</a:t>
              </a:r>
            </a:p>
            <a:p>
              <a:r>
                <a:rPr lang="en-US" dirty="0" smtClean="0"/>
                <a:t>wireless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81000" y="4459069"/>
            <a:ext cx="2111806" cy="646331"/>
            <a:chOff x="631394" y="1623050"/>
            <a:chExt cx="2111806" cy="646331"/>
          </a:xfrm>
        </p:grpSpPr>
        <p:grpSp>
          <p:nvGrpSpPr>
            <p:cNvPr id="23" name="Group 22"/>
            <p:cNvGrpSpPr/>
            <p:nvPr/>
          </p:nvGrpSpPr>
          <p:grpSpPr>
            <a:xfrm>
              <a:off x="631394" y="1750980"/>
              <a:ext cx="1014526" cy="384948"/>
              <a:chOff x="661874" y="1982571"/>
              <a:chExt cx="1014526" cy="384948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867963" y="1982571"/>
                <a:ext cx="808437" cy="3796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n</a:t>
                </a:r>
              </a:p>
            </p:txBody>
          </p:sp>
          <p:sp>
            <p:nvSpPr>
              <p:cNvPr id="27" name="Isosceles Triangle 26"/>
              <p:cNvSpPr/>
              <p:nvPr/>
            </p:nvSpPr>
            <p:spPr>
              <a:xfrm rot="5555384">
                <a:off x="568776" y="2081192"/>
                <a:ext cx="379425" cy="19323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4" name="Straight Connector 23"/>
            <p:cNvCxnSpPr>
              <a:stCxn id="26" idx="3"/>
            </p:cNvCxnSpPr>
            <p:nvPr/>
          </p:nvCxnSpPr>
          <p:spPr>
            <a:xfrm>
              <a:off x="1645920" y="1940804"/>
              <a:ext cx="10972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708593" y="1623050"/>
              <a:ext cx="9719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dirty="0" smtClean="0"/>
                <a:t>ired or</a:t>
              </a:r>
            </a:p>
            <a:p>
              <a:r>
                <a:rPr lang="en-US" dirty="0" smtClean="0"/>
                <a:t>wireless</a:t>
              </a:r>
              <a:endParaRPr lang="en-US" dirty="0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3810000" y="2971800"/>
            <a:ext cx="1600200" cy="914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Computer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(processing)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693206" y="1600200"/>
            <a:ext cx="990600" cy="3657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Network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Route/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Switch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810000" y="4572000"/>
            <a:ext cx="685800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view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Flowchart: Magnetic Disk 37"/>
          <p:cNvSpPr/>
          <p:nvPr/>
        </p:nvSpPr>
        <p:spPr>
          <a:xfrm>
            <a:off x="4648199" y="4571999"/>
            <a:ext cx="903503" cy="646331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60"/>
              </a:lnSpc>
            </a:pPr>
            <a:r>
              <a:rPr lang="en-US" dirty="0" smtClean="0">
                <a:solidFill>
                  <a:schemeClr val="tx1"/>
                </a:solidFill>
              </a:rPr>
              <a:t>Local</a:t>
            </a:r>
          </a:p>
          <a:p>
            <a:pPr algn="ctr">
              <a:lnSpc>
                <a:spcPts val="1560"/>
              </a:lnSpc>
            </a:pPr>
            <a:r>
              <a:rPr lang="en-US" dirty="0" smtClean="0">
                <a:solidFill>
                  <a:schemeClr val="tx1"/>
                </a:solidFill>
              </a:rPr>
              <a:t>storage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10" idx="3"/>
            <a:endCxn id="30" idx="1"/>
          </p:cNvCxnSpPr>
          <p:nvPr/>
        </p:nvCxnSpPr>
        <p:spPr>
          <a:xfrm>
            <a:off x="3483406" y="3429000"/>
            <a:ext cx="32659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3"/>
            <a:endCxn id="34" idx="1"/>
          </p:cNvCxnSpPr>
          <p:nvPr/>
        </p:nvCxnSpPr>
        <p:spPr>
          <a:xfrm>
            <a:off x="5410200" y="3429000"/>
            <a:ext cx="28300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36" idx="0"/>
          </p:cNvCxnSpPr>
          <p:nvPr/>
        </p:nvCxnSpPr>
        <p:spPr>
          <a:xfrm>
            <a:off x="4152900" y="3886200"/>
            <a:ext cx="0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068377" y="3901199"/>
            <a:ext cx="0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Magnetic Disk 46"/>
          <p:cNvSpPr/>
          <p:nvPr/>
        </p:nvSpPr>
        <p:spPr>
          <a:xfrm>
            <a:off x="7543800" y="4572000"/>
            <a:ext cx="1045006" cy="646331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algn="ctr">
              <a:lnSpc>
                <a:spcPts val="1500"/>
              </a:lnSpc>
            </a:pPr>
            <a:r>
              <a:rPr lang="en-US" dirty="0" smtClean="0">
                <a:solidFill>
                  <a:schemeClr val="tx1"/>
                </a:solidFill>
              </a:rPr>
              <a:t>Remote</a:t>
            </a:r>
          </a:p>
          <a:p>
            <a:pPr algn="ctr">
              <a:lnSpc>
                <a:spcPts val="1500"/>
              </a:lnSpc>
            </a:pPr>
            <a:r>
              <a:rPr lang="en-US" dirty="0" smtClean="0">
                <a:solidFill>
                  <a:schemeClr val="tx1"/>
                </a:solidFill>
              </a:rPr>
              <a:t>storage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162" y="1227908"/>
            <a:ext cx="452438" cy="744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938" y="2034273"/>
            <a:ext cx="842962" cy="842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479" y="2971800"/>
            <a:ext cx="909921" cy="728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9" name="Straight Arrow Connector 48"/>
          <p:cNvCxnSpPr>
            <a:stCxn id="34" idx="3"/>
            <a:endCxn id="1026" idx="1"/>
          </p:cNvCxnSpPr>
          <p:nvPr/>
        </p:nvCxnSpPr>
        <p:spPr>
          <a:xfrm flipV="1">
            <a:off x="6683806" y="1600200"/>
            <a:ext cx="1093356" cy="1828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4" idx="3"/>
          </p:cNvCxnSpPr>
          <p:nvPr/>
        </p:nvCxnSpPr>
        <p:spPr>
          <a:xfrm flipV="1">
            <a:off x="6683806" y="2681999"/>
            <a:ext cx="1012394" cy="7470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4" idx="3"/>
          </p:cNvCxnSpPr>
          <p:nvPr/>
        </p:nvCxnSpPr>
        <p:spPr>
          <a:xfrm>
            <a:off x="6683806" y="3429000"/>
            <a:ext cx="94067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4" idx="3"/>
            <a:endCxn id="47" idx="1"/>
          </p:cNvCxnSpPr>
          <p:nvPr/>
        </p:nvCxnSpPr>
        <p:spPr>
          <a:xfrm>
            <a:off x="6683806" y="3429000"/>
            <a:ext cx="1382497" cy="1143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626444" y="5602069"/>
            <a:ext cx="936156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en-US" dirty="0" smtClean="0">
                <a:solidFill>
                  <a:schemeClr val="tx1"/>
                </a:solidFill>
              </a:rPr>
              <a:t>History</a:t>
            </a:r>
          </a:p>
          <a:p>
            <a:pPr algn="ctr">
              <a:lnSpc>
                <a:spcPts val="1500"/>
              </a:lnSpc>
            </a:pP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earch</a:t>
            </a:r>
          </a:p>
          <a:p>
            <a:pPr algn="ctr">
              <a:lnSpc>
                <a:spcPts val="1500"/>
              </a:lnSpc>
            </a:pPr>
            <a:r>
              <a:rPr lang="en-US" dirty="0" smtClean="0">
                <a:solidFill>
                  <a:schemeClr val="tx1"/>
                </a:solidFill>
              </a:rPr>
              <a:t>&amp; view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>
            <a:stCxn id="38" idx="3"/>
            <a:endCxn id="64" idx="0"/>
          </p:cNvCxnSpPr>
          <p:nvPr/>
        </p:nvCxnSpPr>
        <p:spPr>
          <a:xfrm flipH="1">
            <a:off x="5094522" y="5218330"/>
            <a:ext cx="0" cy="38373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453735" y="304800"/>
            <a:ext cx="461665" cy="426302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 smtClean="0"/>
              <a:t>Remote </a:t>
            </a:r>
            <a:r>
              <a:rPr lang="en-US" dirty="0"/>
              <a:t> </a:t>
            </a:r>
            <a:r>
              <a:rPr lang="en-US" dirty="0" smtClean="0"/>
              <a:t>image/video view &amp; alarm 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840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77" y="76200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Capture Agent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01596" y="3959352"/>
            <a:ext cx="13716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DeMixer</a:t>
            </a:r>
            <a:r>
              <a:rPr lang="en-US" dirty="0" smtClean="0">
                <a:solidFill>
                  <a:schemeClr val="tx1"/>
                </a:solidFill>
              </a:rPr>
              <a:t> &amp;Decoder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98640" y="3273552"/>
            <a:ext cx="9906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Audio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5696" y="4873752"/>
            <a:ext cx="11430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en-US" dirty="0" smtClean="0">
                <a:solidFill>
                  <a:schemeClr val="tx1"/>
                </a:solidFill>
              </a:rPr>
              <a:t>Local</a:t>
            </a:r>
          </a:p>
          <a:p>
            <a:pPr algn="ctr">
              <a:lnSpc>
                <a:spcPts val="1500"/>
              </a:lnSpc>
            </a:pPr>
            <a:r>
              <a:rPr lang="en-US" dirty="0" smtClean="0">
                <a:solidFill>
                  <a:schemeClr val="tx1"/>
                </a:solidFill>
              </a:rPr>
              <a:t>Storage </a:t>
            </a:r>
            <a:r>
              <a:rPr lang="en-US" dirty="0" err="1" smtClean="0">
                <a:solidFill>
                  <a:schemeClr val="tx1"/>
                </a:solidFill>
              </a:rPr>
              <a:t>Mgr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20896" y="4607052"/>
            <a:ext cx="9906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cale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55046" y="4607052"/>
            <a:ext cx="9906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onvert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Elbow Connector 8"/>
          <p:cNvCxnSpPr>
            <a:stCxn id="3" idx="3"/>
            <a:endCxn id="4" idx="1"/>
          </p:cNvCxnSpPr>
          <p:nvPr/>
        </p:nvCxnSpPr>
        <p:spPr>
          <a:xfrm flipV="1">
            <a:off x="3473196" y="3578352"/>
            <a:ext cx="625444" cy="685800"/>
          </a:xfrm>
          <a:prstGeom prst="bentConnector3">
            <a:avLst>
              <a:gd name="adj1" fmla="val 18154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3" idx="3"/>
            <a:endCxn id="6" idx="1"/>
          </p:cNvCxnSpPr>
          <p:nvPr/>
        </p:nvCxnSpPr>
        <p:spPr>
          <a:xfrm>
            <a:off x="3473196" y="4264152"/>
            <a:ext cx="647700" cy="647700"/>
          </a:xfrm>
          <a:prstGeom prst="bentConnector3">
            <a:avLst>
              <a:gd name="adj1" fmla="val 17851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45097" y="4568952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YUV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111496" y="4568952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YUV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6" idx="3"/>
            <a:endCxn id="7" idx="1"/>
          </p:cNvCxnSpPr>
          <p:nvPr/>
        </p:nvCxnSpPr>
        <p:spPr>
          <a:xfrm>
            <a:off x="5111496" y="4911852"/>
            <a:ext cx="64355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Multidocument 23"/>
          <p:cNvSpPr/>
          <p:nvPr/>
        </p:nvSpPr>
        <p:spPr>
          <a:xfrm>
            <a:off x="7397496" y="4532376"/>
            <a:ext cx="1060704" cy="758952"/>
          </a:xfrm>
          <a:prstGeom prst="flowChartMultidocumen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87896" y="4568952"/>
            <a:ext cx="578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RGB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7" idx="3"/>
            <a:endCxn id="24" idx="1"/>
          </p:cNvCxnSpPr>
          <p:nvPr/>
        </p:nvCxnSpPr>
        <p:spPr>
          <a:xfrm>
            <a:off x="6745646" y="4911852"/>
            <a:ext cx="65185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3" idx="1"/>
          </p:cNvCxnSpPr>
          <p:nvPr/>
        </p:nvCxnSpPr>
        <p:spPr>
          <a:xfrm>
            <a:off x="310896" y="4264152"/>
            <a:ext cx="1790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5" idx="0"/>
          </p:cNvCxnSpPr>
          <p:nvPr/>
        </p:nvCxnSpPr>
        <p:spPr>
          <a:xfrm>
            <a:off x="1187196" y="4264152"/>
            <a:ext cx="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Magnetic Disk 33"/>
          <p:cNvSpPr/>
          <p:nvPr/>
        </p:nvSpPr>
        <p:spPr>
          <a:xfrm>
            <a:off x="729996" y="5864352"/>
            <a:ext cx="914400" cy="612648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5" idx="2"/>
            <a:endCxn id="34" idx="1"/>
          </p:cNvCxnSpPr>
          <p:nvPr/>
        </p:nvCxnSpPr>
        <p:spPr>
          <a:xfrm>
            <a:off x="1187196" y="5483352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315200" y="5345668"/>
            <a:ext cx="1210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RGB </a:t>
            </a:r>
            <a:r>
              <a:rPr lang="en-US" dirty="0" err="1" smtClean="0"/>
              <a:t>Frm</a:t>
            </a:r>
            <a:r>
              <a:rPr lang="en-US" dirty="0" smtClean="0"/>
              <a:t> Q</a:t>
            </a:r>
          </a:p>
          <a:p>
            <a:r>
              <a:rPr lang="en-US" dirty="0" smtClean="0"/>
              <a:t>    (shared)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7395318" y="3352800"/>
            <a:ext cx="1066800" cy="7543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395318" y="3430524"/>
            <a:ext cx="1066800" cy="7543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395318" y="3506724"/>
            <a:ext cx="1066800" cy="7543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395318" y="3582924"/>
            <a:ext cx="1066800" cy="7543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395318" y="3660648"/>
            <a:ext cx="1066800" cy="7543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395318" y="3736848"/>
            <a:ext cx="1066800" cy="7543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7242918" y="3862741"/>
            <a:ext cx="1367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udio </a:t>
            </a:r>
            <a:r>
              <a:rPr lang="en-US" dirty="0" err="1" smtClean="0"/>
              <a:t>Frm</a:t>
            </a:r>
            <a:r>
              <a:rPr lang="en-US" dirty="0" smtClean="0"/>
              <a:t> Q</a:t>
            </a:r>
          </a:p>
          <a:p>
            <a:r>
              <a:rPr lang="en-US" dirty="0" smtClean="0"/>
              <a:t>    (</a:t>
            </a:r>
            <a:r>
              <a:rPr lang="en-US" dirty="0"/>
              <a:t>s</a:t>
            </a:r>
            <a:r>
              <a:rPr lang="en-US" dirty="0" smtClean="0"/>
              <a:t>hared)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4" idx="3"/>
          </p:cNvCxnSpPr>
          <p:nvPr/>
        </p:nvCxnSpPr>
        <p:spPr>
          <a:xfrm flipV="1">
            <a:off x="5089240" y="3544443"/>
            <a:ext cx="2225960" cy="3390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52400" y="2895600"/>
            <a:ext cx="1891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Capture Object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6200" y="838200"/>
            <a:ext cx="136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</a:t>
            </a:r>
            <a:r>
              <a:rPr lang="en-US" dirty="0" smtClean="0"/>
              <a:t>verview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1524000" y="1819922"/>
            <a:ext cx="1456099" cy="8704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en-US" dirty="0" smtClean="0">
                <a:solidFill>
                  <a:schemeClr val="tx1"/>
                </a:solidFill>
              </a:rPr>
              <a:t>File name service thread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3848101" y="1819922"/>
            <a:ext cx="1456098" cy="8686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Capture Thread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6172200" y="1819922"/>
            <a:ext cx="1456098" cy="8686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Capture Thread 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810000" y="762000"/>
            <a:ext cx="1535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Capture Agent</a:t>
            </a:r>
            <a:endParaRPr lang="en-US" dirty="0"/>
          </a:p>
        </p:txBody>
      </p:sp>
      <p:cxnSp>
        <p:nvCxnSpPr>
          <p:cNvPr id="56" name="Elbow Connector 55"/>
          <p:cNvCxnSpPr>
            <a:stCxn id="54" idx="2"/>
            <a:endCxn id="51" idx="0"/>
          </p:cNvCxnSpPr>
          <p:nvPr/>
        </p:nvCxnSpPr>
        <p:spPr>
          <a:xfrm rot="5400000">
            <a:off x="3070714" y="312669"/>
            <a:ext cx="688590" cy="2325917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54" idx="2"/>
            <a:endCxn id="53" idx="0"/>
          </p:cNvCxnSpPr>
          <p:nvPr/>
        </p:nvCxnSpPr>
        <p:spPr>
          <a:xfrm rot="16200000" flipH="1">
            <a:off x="5394813" y="314486"/>
            <a:ext cx="688590" cy="2322282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572000" y="1447800"/>
            <a:ext cx="4150" cy="34429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515613" y="1819922"/>
            <a:ext cx="46839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  <p:sp>
        <p:nvSpPr>
          <p:cNvPr id="62" name="TextBox 61"/>
          <p:cNvSpPr txBox="1"/>
          <p:nvPr/>
        </p:nvSpPr>
        <p:spPr>
          <a:xfrm>
            <a:off x="914400" y="3897868"/>
            <a:ext cx="642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RTSP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959187" y="610766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066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77" y="76200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AI Agent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152400" y="3288268"/>
            <a:ext cx="2162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xDetection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76200" y="838200"/>
            <a:ext cx="136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</a:t>
            </a:r>
            <a:r>
              <a:rPr lang="en-US" dirty="0" smtClean="0"/>
              <a:t>verview</a:t>
            </a:r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3454195" y="1553879"/>
            <a:ext cx="1692138" cy="9607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xDetection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Thread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810000" y="762000"/>
            <a:ext cx="980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AI Agent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5272542" y="1524000"/>
            <a:ext cx="46839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  <p:sp>
        <p:nvSpPr>
          <p:cNvPr id="96" name="Oval 95"/>
          <p:cNvSpPr/>
          <p:nvPr/>
        </p:nvSpPr>
        <p:spPr>
          <a:xfrm>
            <a:off x="5867400" y="1553879"/>
            <a:ext cx="1691640" cy="9601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xDetection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Thread 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Elbow Connector 12"/>
          <p:cNvCxnSpPr>
            <a:stCxn id="89" idx="2"/>
            <a:endCxn id="86" idx="0"/>
          </p:cNvCxnSpPr>
          <p:nvPr/>
        </p:nvCxnSpPr>
        <p:spPr>
          <a:xfrm rot="16200000" flipH="1">
            <a:off x="4088990" y="1342604"/>
            <a:ext cx="422547" cy="1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89" idx="2"/>
            <a:endCxn id="96" idx="0"/>
          </p:cNvCxnSpPr>
          <p:nvPr/>
        </p:nvCxnSpPr>
        <p:spPr>
          <a:xfrm rot="16200000" flipH="1">
            <a:off x="5295468" y="136126"/>
            <a:ext cx="422547" cy="2412957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Flowchart: Multidocument 67"/>
          <p:cNvSpPr/>
          <p:nvPr/>
        </p:nvSpPr>
        <p:spPr>
          <a:xfrm>
            <a:off x="1383792" y="3898757"/>
            <a:ext cx="1060704" cy="758952"/>
          </a:xfrm>
          <a:prstGeom prst="flowChartMultidocumen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225296" y="4719935"/>
            <a:ext cx="1210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RGB </a:t>
            </a:r>
            <a:r>
              <a:rPr lang="en-US" dirty="0" err="1" smtClean="0"/>
              <a:t>Frm</a:t>
            </a:r>
            <a:r>
              <a:rPr lang="en-US" dirty="0" smtClean="0"/>
              <a:t> Q</a:t>
            </a:r>
          </a:p>
          <a:p>
            <a:r>
              <a:rPr lang="en-US" dirty="0" smtClean="0"/>
              <a:t>    (shared)</a:t>
            </a:r>
            <a:endParaRPr lang="en-US" dirty="0"/>
          </a:p>
        </p:txBody>
      </p:sp>
      <p:sp>
        <p:nvSpPr>
          <p:cNvPr id="26" name="Flowchart: Decision 25"/>
          <p:cNvSpPr/>
          <p:nvPr/>
        </p:nvSpPr>
        <p:spPr>
          <a:xfrm>
            <a:off x="2749296" y="3895709"/>
            <a:ext cx="1219200" cy="76504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Key </a:t>
            </a:r>
            <a:r>
              <a:rPr lang="en-US" dirty="0" err="1" smtClean="0">
                <a:solidFill>
                  <a:schemeClr val="tx1"/>
                </a:solidFill>
              </a:rPr>
              <a:t>Frm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373735" y="3973433"/>
            <a:ext cx="1423561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ML people detection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373735" y="5253335"/>
            <a:ext cx="1423561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change detection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6" idx="3"/>
            <a:endCxn id="48" idx="1"/>
          </p:cNvCxnSpPr>
          <p:nvPr/>
        </p:nvCxnSpPr>
        <p:spPr>
          <a:xfrm>
            <a:off x="3968496" y="4278233"/>
            <a:ext cx="40523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8" idx="3"/>
            <a:endCxn id="26" idx="1"/>
          </p:cNvCxnSpPr>
          <p:nvPr/>
        </p:nvCxnSpPr>
        <p:spPr>
          <a:xfrm>
            <a:off x="2444496" y="4278233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26" idx="2"/>
            <a:endCxn id="98" idx="1"/>
          </p:cNvCxnSpPr>
          <p:nvPr/>
        </p:nvCxnSpPr>
        <p:spPr>
          <a:xfrm rot="16200000" flipH="1">
            <a:off x="3417626" y="4602026"/>
            <a:ext cx="897378" cy="1014839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3968496" y="395793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3650656" y="518880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8001000" y="4572000"/>
            <a:ext cx="101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 Q</a:t>
            </a:r>
          </a:p>
          <a:p>
            <a:r>
              <a:rPr lang="en-US" dirty="0" smtClean="0"/>
              <a:t>(shared)</a:t>
            </a:r>
            <a:endParaRPr lang="en-US" dirty="0"/>
          </a:p>
        </p:txBody>
      </p:sp>
      <p:cxnSp>
        <p:nvCxnSpPr>
          <p:cNvPr id="106" name="Elbow Connector 105"/>
          <p:cNvCxnSpPr>
            <a:stCxn id="48" idx="3"/>
            <a:endCxn id="97" idx="1"/>
          </p:cNvCxnSpPr>
          <p:nvPr/>
        </p:nvCxnSpPr>
        <p:spPr>
          <a:xfrm>
            <a:off x="5797296" y="4278233"/>
            <a:ext cx="1025652" cy="613707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98" idx="3"/>
            <a:endCxn id="97" idx="1"/>
          </p:cNvCxnSpPr>
          <p:nvPr/>
        </p:nvCxnSpPr>
        <p:spPr>
          <a:xfrm flipV="1">
            <a:off x="5797296" y="4891940"/>
            <a:ext cx="1025652" cy="666195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 114"/>
          <p:cNvGrpSpPr/>
          <p:nvPr/>
        </p:nvGrpSpPr>
        <p:grpSpPr>
          <a:xfrm>
            <a:off x="6822948" y="4512464"/>
            <a:ext cx="1060704" cy="758952"/>
            <a:chOff x="6864096" y="4512464"/>
            <a:chExt cx="1060704" cy="758952"/>
          </a:xfrm>
        </p:grpSpPr>
        <p:sp>
          <p:nvSpPr>
            <p:cNvPr id="97" name="Flowchart: Multidocument 96"/>
            <p:cNvSpPr/>
            <p:nvPr/>
          </p:nvSpPr>
          <p:spPr>
            <a:xfrm>
              <a:off x="6864096" y="4512464"/>
              <a:ext cx="1060704" cy="758952"/>
            </a:xfrm>
            <a:prstGeom prst="flowChartMultidocumen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7010400" y="4719935"/>
              <a:ext cx="76200" cy="172005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7520940" y="4902211"/>
              <a:ext cx="76200" cy="172005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16" name="Flowchart: Magnetic Disk 115"/>
          <p:cNvSpPr/>
          <p:nvPr/>
        </p:nvSpPr>
        <p:spPr>
          <a:xfrm>
            <a:off x="6822948" y="5558135"/>
            <a:ext cx="1060704" cy="733096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801963" y="5715000"/>
            <a:ext cx="1102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Detection</a:t>
            </a:r>
            <a:endParaRPr lang="en-US" dirty="0"/>
          </a:p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cxnSp>
        <p:nvCxnSpPr>
          <p:cNvPr id="121" name="Straight Arrow Connector 120"/>
          <p:cNvCxnSpPr>
            <a:stCxn id="97" idx="2"/>
            <a:endCxn id="116" idx="1"/>
          </p:cNvCxnSpPr>
          <p:nvPr/>
        </p:nvCxnSpPr>
        <p:spPr>
          <a:xfrm>
            <a:off x="7279542" y="5242674"/>
            <a:ext cx="0" cy="31546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/>
          <p:cNvSpPr/>
          <p:nvPr/>
        </p:nvSpPr>
        <p:spPr>
          <a:xfrm>
            <a:off x="1320869" y="1598706"/>
            <a:ext cx="1456099" cy="8704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en-US" dirty="0" smtClean="0">
                <a:solidFill>
                  <a:schemeClr val="tx1"/>
                </a:solidFill>
              </a:rPr>
              <a:t>File name service thread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7" name="Elbow Connector 126"/>
          <p:cNvCxnSpPr>
            <a:stCxn id="89" idx="2"/>
            <a:endCxn id="122" idx="0"/>
          </p:cNvCxnSpPr>
          <p:nvPr/>
        </p:nvCxnSpPr>
        <p:spPr>
          <a:xfrm rot="5400000">
            <a:off x="2940904" y="239347"/>
            <a:ext cx="467374" cy="2251344"/>
          </a:xfrm>
          <a:prstGeom prst="bentConnector3">
            <a:avLst>
              <a:gd name="adj1" fmla="val 45026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775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8081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Local View Agent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4114801" y="1219200"/>
            <a:ext cx="914399" cy="49207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Local </a:t>
            </a:r>
          </a:p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View </a:t>
            </a:r>
          </a:p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Thread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568106" y="4343399"/>
            <a:ext cx="2220031" cy="1981201"/>
            <a:chOff x="990600" y="4114799"/>
            <a:chExt cx="2220031" cy="1981201"/>
          </a:xfrm>
        </p:grpSpPr>
        <p:sp>
          <p:nvSpPr>
            <p:cNvPr id="67" name="Flowchart: Multidocument 66"/>
            <p:cNvSpPr/>
            <p:nvPr/>
          </p:nvSpPr>
          <p:spPr>
            <a:xfrm>
              <a:off x="1225296" y="4114799"/>
              <a:ext cx="1060704" cy="542909"/>
            </a:xfrm>
            <a:prstGeom prst="flowChartMultidocumen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990600" y="4719935"/>
              <a:ext cx="22200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RGB </a:t>
              </a:r>
              <a:r>
                <a:rPr lang="en-US" dirty="0" err="1" smtClean="0"/>
                <a:t>Frm</a:t>
              </a:r>
              <a:r>
                <a:rPr lang="en-US" dirty="0" smtClean="0"/>
                <a:t> Q: Camera n</a:t>
              </a:r>
            </a:p>
            <a:p>
              <a:endParaRPr 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013983" y="5726668"/>
              <a:ext cx="2021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Object Q</a:t>
              </a:r>
              <a:r>
                <a:rPr lang="en-US" dirty="0"/>
                <a:t>:</a:t>
              </a:r>
              <a:r>
                <a:rPr lang="en-US" dirty="0" smtClean="0"/>
                <a:t> Camera n</a:t>
              </a:r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1225296" y="5181600"/>
              <a:ext cx="1060704" cy="533400"/>
              <a:chOff x="6864096" y="4512464"/>
              <a:chExt cx="1060704" cy="758952"/>
            </a:xfrm>
          </p:grpSpPr>
          <p:sp>
            <p:nvSpPr>
              <p:cNvPr id="83" name="Flowchart: Multidocument 82"/>
              <p:cNvSpPr/>
              <p:nvPr/>
            </p:nvSpPr>
            <p:spPr>
              <a:xfrm>
                <a:off x="6864096" y="4512464"/>
                <a:ext cx="1060704" cy="758952"/>
              </a:xfrm>
              <a:prstGeom prst="flowChartMultidocument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7010400" y="4719935"/>
                <a:ext cx="76200" cy="172005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7520940" y="4902211"/>
                <a:ext cx="76200" cy="172005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err="1" smtClean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86" name="Group 85"/>
          <p:cNvGrpSpPr/>
          <p:nvPr/>
        </p:nvGrpSpPr>
        <p:grpSpPr>
          <a:xfrm>
            <a:off x="1568106" y="1219200"/>
            <a:ext cx="2215222" cy="1981201"/>
            <a:chOff x="990600" y="4114799"/>
            <a:chExt cx="2215222" cy="1981201"/>
          </a:xfrm>
        </p:grpSpPr>
        <p:sp>
          <p:nvSpPr>
            <p:cNvPr id="87" name="Flowchart: Multidocument 86"/>
            <p:cNvSpPr/>
            <p:nvPr/>
          </p:nvSpPr>
          <p:spPr>
            <a:xfrm>
              <a:off x="1225296" y="4114799"/>
              <a:ext cx="1060704" cy="542909"/>
            </a:xfrm>
            <a:prstGeom prst="flowChartMultidocumen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990600" y="4719935"/>
              <a:ext cx="22152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RGB </a:t>
              </a:r>
              <a:r>
                <a:rPr lang="en-US" dirty="0" err="1" smtClean="0"/>
                <a:t>Frm</a:t>
              </a:r>
              <a:r>
                <a:rPr lang="en-US" dirty="0" smtClean="0"/>
                <a:t> Q: Camera 1</a:t>
              </a:r>
            </a:p>
            <a:p>
              <a:endParaRPr lang="en-US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013983" y="5726668"/>
              <a:ext cx="2016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Object Q</a:t>
              </a:r>
              <a:r>
                <a:rPr lang="en-US" dirty="0"/>
                <a:t>:</a:t>
              </a:r>
              <a:r>
                <a:rPr lang="en-US" dirty="0" smtClean="0"/>
                <a:t> Camera 1</a:t>
              </a:r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1225296" y="5181600"/>
              <a:ext cx="1060704" cy="533400"/>
              <a:chOff x="6864096" y="4512464"/>
              <a:chExt cx="1060704" cy="758952"/>
            </a:xfrm>
          </p:grpSpPr>
          <p:sp>
            <p:nvSpPr>
              <p:cNvPr id="91" name="Flowchart: Multidocument 90"/>
              <p:cNvSpPr/>
              <p:nvPr/>
            </p:nvSpPr>
            <p:spPr>
              <a:xfrm>
                <a:off x="6864096" y="4512464"/>
                <a:ext cx="1060704" cy="758952"/>
              </a:xfrm>
              <a:prstGeom prst="flowChartMultidocument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7010400" y="4719935"/>
                <a:ext cx="76200" cy="172005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7520940" y="4902211"/>
                <a:ext cx="76200" cy="172005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err="1" smtClean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2067173" y="3352800"/>
            <a:ext cx="403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…</a:t>
            </a:r>
            <a:endParaRPr lang="en-US" sz="3200" b="1" dirty="0"/>
          </a:p>
        </p:txBody>
      </p:sp>
      <p:cxnSp>
        <p:nvCxnSpPr>
          <p:cNvPr id="13" name="Straight Arrow Connector 12"/>
          <p:cNvCxnSpPr>
            <a:stCxn id="87" idx="3"/>
          </p:cNvCxnSpPr>
          <p:nvPr/>
        </p:nvCxnSpPr>
        <p:spPr>
          <a:xfrm flipV="1">
            <a:off x="2863506" y="1490654"/>
            <a:ext cx="1251295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1" idx="3"/>
          </p:cNvCxnSpPr>
          <p:nvPr/>
        </p:nvCxnSpPr>
        <p:spPr>
          <a:xfrm>
            <a:off x="2863506" y="2552701"/>
            <a:ext cx="125129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7" idx="3"/>
          </p:cNvCxnSpPr>
          <p:nvPr/>
        </p:nvCxnSpPr>
        <p:spPr>
          <a:xfrm flipV="1">
            <a:off x="2863506" y="4614853"/>
            <a:ext cx="1251295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3" idx="3"/>
          </p:cNvCxnSpPr>
          <p:nvPr/>
        </p:nvCxnSpPr>
        <p:spPr>
          <a:xfrm>
            <a:off x="2863506" y="5676900"/>
            <a:ext cx="125129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477000" y="3000671"/>
            <a:ext cx="1219200" cy="1357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47554" y="3429000"/>
            <a:ext cx="972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Display </a:t>
            </a:r>
          </a:p>
          <a:p>
            <a:r>
              <a:rPr lang="en-US" dirty="0" smtClean="0"/>
              <a:t>Window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71" idx="3"/>
            <a:endCxn id="22" idx="1"/>
          </p:cNvCxnSpPr>
          <p:nvPr/>
        </p:nvCxnSpPr>
        <p:spPr>
          <a:xfrm>
            <a:off x="5029200" y="3679567"/>
            <a:ext cx="1447800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flipH="1">
            <a:off x="5105400" y="328826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RGB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120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77" y="76200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Relay Agent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4114801" y="1219200"/>
            <a:ext cx="914399" cy="49207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Relay Thread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1568106" y="4343399"/>
            <a:ext cx="2220031" cy="1981201"/>
            <a:chOff x="990600" y="4114799"/>
            <a:chExt cx="2220031" cy="1981201"/>
          </a:xfrm>
        </p:grpSpPr>
        <p:sp>
          <p:nvSpPr>
            <p:cNvPr id="50" name="Flowchart: Multidocument 49"/>
            <p:cNvSpPr/>
            <p:nvPr/>
          </p:nvSpPr>
          <p:spPr>
            <a:xfrm>
              <a:off x="1225296" y="4114799"/>
              <a:ext cx="1060704" cy="542909"/>
            </a:xfrm>
            <a:prstGeom prst="flowChartMultidocumen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990600" y="4719935"/>
              <a:ext cx="22200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RGB </a:t>
              </a:r>
              <a:r>
                <a:rPr lang="en-US" dirty="0" err="1" smtClean="0"/>
                <a:t>Frm</a:t>
              </a:r>
              <a:r>
                <a:rPr lang="en-US" dirty="0" smtClean="0"/>
                <a:t> Q: Camera n</a:t>
              </a:r>
            </a:p>
            <a:p>
              <a:endParaRPr 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013983" y="5726668"/>
              <a:ext cx="2021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Object Q</a:t>
              </a:r>
              <a:r>
                <a:rPr lang="en-US" dirty="0"/>
                <a:t>:</a:t>
              </a:r>
              <a:r>
                <a:rPr lang="en-US" dirty="0" smtClean="0"/>
                <a:t> Camera n</a:t>
              </a:r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1225296" y="5181600"/>
              <a:ext cx="1060704" cy="533400"/>
              <a:chOff x="6864096" y="4512464"/>
              <a:chExt cx="1060704" cy="758952"/>
            </a:xfrm>
          </p:grpSpPr>
          <p:sp>
            <p:nvSpPr>
              <p:cNvPr id="64" name="Flowchart: Multidocument 63"/>
              <p:cNvSpPr/>
              <p:nvPr/>
            </p:nvSpPr>
            <p:spPr>
              <a:xfrm>
                <a:off x="6864096" y="4512464"/>
                <a:ext cx="1060704" cy="758952"/>
              </a:xfrm>
              <a:prstGeom prst="flowChartMultidocument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7010400" y="4719935"/>
                <a:ext cx="76200" cy="172005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7520940" y="4902211"/>
                <a:ext cx="76200" cy="172005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err="1" smtClean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7" name="Group 66"/>
          <p:cNvGrpSpPr/>
          <p:nvPr/>
        </p:nvGrpSpPr>
        <p:grpSpPr>
          <a:xfrm>
            <a:off x="1568106" y="1219200"/>
            <a:ext cx="2215222" cy="1981201"/>
            <a:chOff x="990600" y="4114799"/>
            <a:chExt cx="2215222" cy="1981201"/>
          </a:xfrm>
        </p:grpSpPr>
        <p:sp>
          <p:nvSpPr>
            <p:cNvPr id="68" name="Flowchart: Multidocument 67"/>
            <p:cNvSpPr/>
            <p:nvPr/>
          </p:nvSpPr>
          <p:spPr>
            <a:xfrm>
              <a:off x="1225296" y="4114799"/>
              <a:ext cx="1060704" cy="542909"/>
            </a:xfrm>
            <a:prstGeom prst="flowChartMultidocumen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990600" y="4719935"/>
              <a:ext cx="22152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RGB </a:t>
              </a:r>
              <a:r>
                <a:rPr lang="en-US" dirty="0" err="1" smtClean="0"/>
                <a:t>Frm</a:t>
              </a:r>
              <a:r>
                <a:rPr lang="en-US" dirty="0" smtClean="0"/>
                <a:t> Q: Camera 1</a:t>
              </a:r>
            </a:p>
            <a:p>
              <a:endParaRPr lang="en-US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013983" y="5726668"/>
              <a:ext cx="2016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Object Q</a:t>
              </a:r>
              <a:r>
                <a:rPr lang="en-US" dirty="0"/>
                <a:t>:</a:t>
              </a:r>
              <a:r>
                <a:rPr lang="en-US" dirty="0" smtClean="0"/>
                <a:t> Camera 1</a:t>
              </a: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1225296" y="5181600"/>
              <a:ext cx="1060704" cy="533400"/>
              <a:chOff x="6864096" y="4512464"/>
              <a:chExt cx="1060704" cy="758952"/>
            </a:xfrm>
          </p:grpSpPr>
          <p:sp>
            <p:nvSpPr>
              <p:cNvPr id="72" name="Flowchart: Multidocument 71"/>
              <p:cNvSpPr/>
              <p:nvPr/>
            </p:nvSpPr>
            <p:spPr>
              <a:xfrm>
                <a:off x="6864096" y="4512464"/>
                <a:ext cx="1060704" cy="758952"/>
              </a:xfrm>
              <a:prstGeom prst="flowChartMultidocument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7010400" y="4719935"/>
                <a:ext cx="76200" cy="172005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7520940" y="4902211"/>
                <a:ext cx="76200" cy="172005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err="1" smtClean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5" name="TextBox 74"/>
          <p:cNvSpPr txBox="1"/>
          <p:nvPr/>
        </p:nvSpPr>
        <p:spPr>
          <a:xfrm>
            <a:off x="2067173" y="3352800"/>
            <a:ext cx="403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…</a:t>
            </a:r>
            <a:endParaRPr lang="en-US" sz="3200" b="1" dirty="0"/>
          </a:p>
        </p:txBody>
      </p:sp>
      <p:cxnSp>
        <p:nvCxnSpPr>
          <p:cNvPr id="76" name="Straight Arrow Connector 75"/>
          <p:cNvCxnSpPr>
            <a:stCxn id="68" idx="3"/>
          </p:cNvCxnSpPr>
          <p:nvPr/>
        </p:nvCxnSpPr>
        <p:spPr>
          <a:xfrm flipV="1">
            <a:off x="2863506" y="1490654"/>
            <a:ext cx="1251295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2" idx="3"/>
          </p:cNvCxnSpPr>
          <p:nvPr/>
        </p:nvCxnSpPr>
        <p:spPr>
          <a:xfrm>
            <a:off x="2863506" y="2552701"/>
            <a:ext cx="125129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50" idx="3"/>
          </p:cNvCxnSpPr>
          <p:nvPr/>
        </p:nvCxnSpPr>
        <p:spPr>
          <a:xfrm flipV="1">
            <a:off x="2863506" y="4614853"/>
            <a:ext cx="1251295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4" idx="3"/>
          </p:cNvCxnSpPr>
          <p:nvPr/>
        </p:nvCxnSpPr>
        <p:spPr>
          <a:xfrm>
            <a:off x="2863506" y="5676900"/>
            <a:ext cx="125129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6858000" y="1219200"/>
            <a:ext cx="1143000" cy="1325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Remote display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 on phone computer </a:t>
            </a:r>
          </a:p>
        </p:txBody>
      </p:sp>
      <p:sp>
        <p:nvSpPr>
          <p:cNvPr id="85" name="Rectangle 84"/>
          <p:cNvSpPr/>
          <p:nvPr/>
        </p:nvSpPr>
        <p:spPr>
          <a:xfrm>
            <a:off x="6858000" y="4843453"/>
            <a:ext cx="1143000" cy="13287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600"/>
              </a:lnSpc>
            </a:pPr>
            <a:r>
              <a:rPr lang="en-US" dirty="0" smtClean="0">
                <a:solidFill>
                  <a:schemeClr val="tx1"/>
                </a:solidFill>
              </a:rPr>
              <a:t>FB,</a:t>
            </a:r>
          </a:p>
          <a:p>
            <a:pPr algn="ctr">
              <a:lnSpc>
                <a:spcPts val="1600"/>
              </a:lnSpc>
            </a:pPr>
            <a:r>
              <a:rPr lang="en-US" dirty="0" err="1" smtClean="0">
                <a:solidFill>
                  <a:schemeClr val="tx1"/>
                </a:solidFill>
              </a:rPr>
              <a:t>wechat</a:t>
            </a:r>
            <a:endParaRPr lang="en-US" dirty="0" smtClean="0">
              <a:solidFill>
                <a:schemeClr val="tx1"/>
              </a:solidFill>
            </a:endParaRPr>
          </a:p>
          <a:p>
            <a:pPr algn="ctr">
              <a:lnSpc>
                <a:spcPts val="1600"/>
              </a:lnSpc>
            </a:pPr>
            <a:r>
              <a:rPr lang="en-US" dirty="0" smtClean="0">
                <a:solidFill>
                  <a:schemeClr val="tx1"/>
                </a:solidFill>
              </a:rPr>
              <a:t>email </a:t>
            </a:r>
          </a:p>
          <a:p>
            <a:pPr algn="ctr">
              <a:lnSpc>
                <a:spcPts val="1600"/>
              </a:lnSpc>
            </a:pPr>
            <a:r>
              <a:rPr lang="en-US" dirty="0" smtClean="0">
                <a:solidFill>
                  <a:schemeClr val="tx1"/>
                </a:solidFill>
              </a:rPr>
              <a:t>etc.</a:t>
            </a:r>
          </a:p>
        </p:txBody>
      </p:sp>
      <p:sp>
        <p:nvSpPr>
          <p:cNvPr id="86" name="Rectangle 85"/>
          <p:cNvSpPr/>
          <p:nvPr/>
        </p:nvSpPr>
        <p:spPr>
          <a:xfrm>
            <a:off x="6858000" y="2754870"/>
            <a:ext cx="1143000" cy="1325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Remote /cloud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 storage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15000" y="2836191"/>
            <a:ext cx="9260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dirty="0" smtClean="0"/>
              <a:t>ideo </a:t>
            </a:r>
          </a:p>
          <a:p>
            <a:r>
              <a:rPr lang="en-US" dirty="0" smtClean="0"/>
              <a:t>streams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45" idx="3"/>
            <a:endCxn id="84" idx="1"/>
          </p:cNvCxnSpPr>
          <p:nvPr/>
        </p:nvCxnSpPr>
        <p:spPr>
          <a:xfrm flipV="1">
            <a:off x="5029200" y="1882140"/>
            <a:ext cx="1828800" cy="179742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5" idx="3"/>
            <a:endCxn id="86" idx="1"/>
          </p:cNvCxnSpPr>
          <p:nvPr/>
        </p:nvCxnSpPr>
        <p:spPr>
          <a:xfrm flipV="1">
            <a:off x="5029200" y="3417810"/>
            <a:ext cx="1828800" cy="26175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5" idx="3"/>
            <a:endCxn id="85" idx="1"/>
          </p:cNvCxnSpPr>
          <p:nvPr/>
        </p:nvCxnSpPr>
        <p:spPr>
          <a:xfrm>
            <a:off x="5029200" y="3679567"/>
            <a:ext cx="1828800" cy="18282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445066" y="4671536"/>
            <a:ext cx="9970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Alarm </a:t>
            </a:r>
          </a:p>
          <a:p>
            <a:r>
              <a:rPr lang="en-US" dirty="0" smtClean="0"/>
              <a:t>message</a:t>
            </a:r>
          </a:p>
          <a:p>
            <a:r>
              <a:rPr lang="en-US" dirty="0" smtClean="0"/>
              <a:t>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225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77" y="76200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GUI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77900" y="152400"/>
            <a:ext cx="4227500" cy="3276600"/>
            <a:chOff x="4590393" y="685800"/>
            <a:chExt cx="1828800" cy="1905000"/>
          </a:xfrm>
        </p:grpSpPr>
        <p:sp>
          <p:nvSpPr>
            <p:cNvPr id="3" name="Rectangle 2"/>
            <p:cNvSpPr/>
            <p:nvPr/>
          </p:nvSpPr>
          <p:spPr>
            <a:xfrm>
              <a:off x="4590393" y="685800"/>
              <a:ext cx="1828800" cy="1905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4590393" y="685800"/>
              <a:ext cx="914400" cy="9525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c1</a:t>
              </a:r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504793" y="685800"/>
              <a:ext cx="914400" cy="9525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c2</a:t>
              </a:r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590393" y="1630417"/>
              <a:ext cx="914400" cy="9525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c3</a:t>
              </a:r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504793" y="1638300"/>
              <a:ext cx="914400" cy="9525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c4</a:t>
              </a:r>
              <a:endParaRPr lang="en-US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901548" y="3440668"/>
            <a:ext cx="4203852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1200" y="350520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362200" y="3505200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016937" y="3516868"/>
            <a:ext cx="200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ps  </a:t>
            </a:r>
            <a:r>
              <a:rPr lang="en-US" dirty="0" err="1" smtClean="0"/>
              <a:t>ImgSz</a:t>
            </a:r>
            <a:r>
              <a:rPr lang="en-US" dirty="0" smtClean="0"/>
              <a:t>  rec  </a:t>
            </a:r>
            <a:r>
              <a:rPr lang="en-US" dirty="0" err="1" smtClean="0"/>
              <a:t>disp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01548" y="3496270"/>
            <a:ext cx="851052" cy="92333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Logo</a:t>
            </a:r>
          </a:p>
          <a:p>
            <a:r>
              <a:rPr lang="en-US" dirty="0" smtClean="0"/>
              <a:t>Image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173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233</Words>
  <Application>Microsoft Office PowerPoint</Application>
  <PresentationFormat>On-screen Show (4:3)</PresentationFormat>
  <Paragraphs>123</Paragraphs>
  <Slides>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xEyes  Block Diagrams</vt:lpstr>
      <vt:lpstr>Overview</vt:lpstr>
      <vt:lpstr>Capture Agent</vt:lpstr>
      <vt:lpstr>AI Agent</vt:lpstr>
      <vt:lpstr>Local View Agent</vt:lpstr>
      <vt:lpstr>Relay Agent</vt:lpstr>
      <vt:lpstr>GUI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xEye  Block Diagrams</dc:title>
  <dc:creator>Wu, Shunguang</dc:creator>
  <cp:lastModifiedBy>Wu, Shunguang</cp:lastModifiedBy>
  <cp:revision>57</cp:revision>
  <dcterms:created xsi:type="dcterms:W3CDTF">2006-08-16T00:00:00Z</dcterms:created>
  <dcterms:modified xsi:type="dcterms:W3CDTF">2019-11-01T21:51:28Z</dcterms:modified>
</cp:coreProperties>
</file>