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331</Words>
  <Application>Microsoft Office PowerPoint</Application>
  <PresentationFormat>Widescreen</PresentationFormat>
  <Paragraphs>131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Ubuntu</vt:lpstr>
      <vt:lpstr>Wingdings</vt:lpstr>
      <vt:lpstr>Office Theme</vt:lpstr>
      <vt:lpstr>xZone: a Universal Data Acquisition, Control and Visualization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 University - Applied Physics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xZoon Data Communication and Visualization System</dc:title>
  <dc:creator>Wu, Shunguang</dc:creator>
  <cp:lastModifiedBy>Wu, Shunguang</cp:lastModifiedBy>
  <cp:revision>42</cp:revision>
  <dcterms:created xsi:type="dcterms:W3CDTF">2023-03-18T15:15:51Z</dcterms:created>
  <dcterms:modified xsi:type="dcterms:W3CDTF">2023-03-18T17:46:05Z</dcterms:modified>
</cp:coreProperties>
</file>