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0F566-00ED-4D2F-8843-4725D4FB86D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58C1E-F97C-44B1-8265-B9757A08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58C1E-F97C-44B1-8265-B9757A08F5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9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3824-C6AF-4097-B2DC-E509762814F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704-7DB2-4F92-AC76-4B86D544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3824-C6AF-4097-B2DC-E509762814F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704-7DB2-4F92-AC76-4B86D544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3824-C6AF-4097-B2DC-E509762814F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704-7DB2-4F92-AC76-4B86D544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3824-C6AF-4097-B2DC-E509762814F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704-7DB2-4F92-AC76-4B86D544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6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3824-C6AF-4097-B2DC-E509762814F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704-7DB2-4F92-AC76-4B86D544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2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3824-C6AF-4097-B2DC-E509762814F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704-7DB2-4F92-AC76-4B86D544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0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3824-C6AF-4097-B2DC-E509762814F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704-7DB2-4F92-AC76-4B86D544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3824-C6AF-4097-B2DC-E509762814F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704-7DB2-4F92-AC76-4B86D544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6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3824-C6AF-4097-B2DC-E509762814F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704-7DB2-4F92-AC76-4B86D544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3824-C6AF-4097-B2DC-E509762814F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704-7DB2-4F92-AC76-4B86D544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3824-C6AF-4097-B2DC-E509762814F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704-7DB2-4F92-AC76-4B86D544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3824-C6AF-4097-B2DC-E509762814F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6704-7DB2-4F92-AC76-4B86D544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5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aclk?ld=e8dcJD9XsGY6g45O18J1sBSjVUCUzHjtT0Hg_T7VtWrAwreOQqpM9W0V1KDI7tiltSKqIuzwe2ardS5-xH12qFr11dPe5_k4oFyYbkOXwuY04IYLMo2vlgq70fsMhGuWypHn8pQVcbQQZLWm9V9PSQ4PEDJJOsw7y8bhzdx1vcI4oplBZ590d-1M7E6celBHNPllwdIw&amp;u=aHR0cHMlM2ElMmYlMmZ3d3cuZWJheS5jb20lMmZpdG0lMmYyNTU3NTk0MTMwNzYlM2Z2YXIlM2QwJTI2bWtldnQlM2QxJTI2bWtjaWQlM2QxJTI2bWtyaWQlM2Q3MTEtNTMyMDAtMTkyNTUtMCUyNmNhbXBpZCUzZDUzMzg3Njc2MTglMjZ0b29saWQlM2QyMDAwNg&amp;rlid=c4e79c5d923011225dfcf84876bde812&amp;ntb=1&amp;ntb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hunguang/HowTo/tree/master/solidRun" TargetMode="External"/><Relationship Id="rId5" Type="http://schemas.openxmlformats.org/officeDocument/2006/relationships/hyperlink" Target="https://github.com/shunguang/HowTo/blob/master/set-imx8-env-AIO.txt" TargetMode="External"/><Relationship Id="rId4" Type="http://schemas.openxmlformats.org/officeDocument/2006/relationships/hyperlink" Target="https://shop.solid-run.com/product/SRMP8-EVKCU-R01/?_ga=2.139252922.867941746.1679156678-931384909.167915667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060" y="1420944"/>
            <a:ext cx="10098833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xZone</a:t>
            </a:r>
            <a:r>
              <a:rPr lang="en-US" dirty="0" smtClean="0"/>
              <a:t>: a Universal Data Acquisition, Control and Visualization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595" y="4161876"/>
            <a:ext cx="9144000" cy="1655762"/>
          </a:xfrm>
        </p:spPr>
        <p:txBody>
          <a:bodyPr/>
          <a:lstStyle/>
          <a:p>
            <a:r>
              <a:rPr lang="en-US" dirty="0" smtClean="0"/>
              <a:t>Shunguang Wu</a:t>
            </a:r>
          </a:p>
          <a:p>
            <a:r>
              <a:rPr lang="en-US" dirty="0" smtClean="0"/>
              <a:t>(3/18/2023)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1135"/>
          </a:xfrm>
        </p:spPr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0383" y="921412"/>
            <a:ext cx="23696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(</a:t>
            </a:r>
            <a:r>
              <a:rPr lang="en-US" sz="6600" dirty="0" err="1" smtClean="0"/>
              <a:t>Todo</a:t>
            </a:r>
            <a:r>
              <a:rPr lang="en-US" sz="6600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4555" y="3171149"/>
            <a:ext cx="8083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file:///C:/Users/wus1/Projects/swu-personal/xZoon/mZone_Brochure.pdf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76973"/>
            <a:ext cx="9144000" cy="681135"/>
          </a:xfrm>
        </p:spPr>
        <p:txBody>
          <a:bodyPr/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95757" y="1201315"/>
            <a:ext cx="1811541" cy="44553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Master Process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463286" y="1245635"/>
            <a:ext cx="1175657" cy="7371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Unit_A1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81940" y="2514596"/>
            <a:ext cx="1175657" cy="7371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Unit_An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3638943" y="1614194"/>
            <a:ext cx="153022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3657597" y="2883155"/>
            <a:ext cx="1530221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605934" y="1226969"/>
            <a:ext cx="1175657" cy="737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Unit_C1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05933" y="2495938"/>
            <a:ext cx="1175657" cy="737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Unit_Cn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>
            <a:off x="7007290" y="1595528"/>
            <a:ext cx="159864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07290" y="2895598"/>
            <a:ext cx="159864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69505" y="3694924"/>
            <a:ext cx="1175657" cy="73711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Unit_B1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88159" y="4963885"/>
            <a:ext cx="1175657" cy="73711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Unit_Bn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3645162" y="4063483"/>
            <a:ext cx="1530220" cy="0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3663816" y="5332444"/>
            <a:ext cx="1530221" cy="0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5400000">
            <a:off x="2860997" y="198891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…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5400000">
            <a:off x="2870835" y="441692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…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5400000">
            <a:off x="8941929" y="196894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…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39730" y="1227746"/>
            <a:ext cx="10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14844" y="2513823"/>
            <a:ext cx="10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14844" y="3738467"/>
            <a:ext cx="10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08631" y="4933177"/>
            <a:ext cx="10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39651" y="1203612"/>
            <a:ext cx="10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39651" y="2524282"/>
            <a:ext cx="10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705461" y="4278427"/>
            <a:ext cx="1076129" cy="1024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 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7007290" y="4790468"/>
            <a:ext cx="1698171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12957" y="4413522"/>
            <a:ext cx="10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51" name="Flowchart: Delay 50"/>
          <p:cNvSpPr/>
          <p:nvPr/>
        </p:nvSpPr>
        <p:spPr>
          <a:xfrm>
            <a:off x="10744371" y="1289204"/>
            <a:ext cx="1068181" cy="612648"/>
          </a:xfrm>
          <a:prstGeom prst="flowChartDela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</a:t>
            </a:r>
          </a:p>
          <a:p>
            <a:pPr algn="ctr"/>
            <a:r>
              <a:rPr lang="en-US" dirty="0" smtClean="0"/>
              <a:t>Unit C1</a:t>
            </a:r>
            <a:endParaRPr lang="en-US" dirty="0"/>
          </a:p>
        </p:txBody>
      </p:sp>
      <p:sp>
        <p:nvSpPr>
          <p:cNvPr id="52" name="Flowchart: Delay 51"/>
          <p:cNvSpPr/>
          <p:nvPr/>
        </p:nvSpPr>
        <p:spPr>
          <a:xfrm>
            <a:off x="10744370" y="2576831"/>
            <a:ext cx="1068181" cy="612648"/>
          </a:xfrm>
          <a:prstGeom prst="flowChartDela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</a:t>
            </a:r>
          </a:p>
          <a:p>
            <a:pPr algn="ctr"/>
            <a:r>
              <a:rPr lang="en-US" dirty="0" smtClean="0"/>
              <a:t>Unit </a:t>
            </a:r>
            <a:r>
              <a:rPr lang="en-US" dirty="0"/>
              <a:t>C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127380" y="485192"/>
            <a:ext cx="8014996" cy="553305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081841" y="426103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xZone</a:t>
            </a:r>
            <a:r>
              <a:rPr lang="en-US" dirty="0" smtClean="0"/>
              <a:t> SW v1.0 </a:t>
            </a:r>
            <a:endParaRPr lang="en-US" dirty="0"/>
          </a:p>
        </p:txBody>
      </p:sp>
      <p:sp>
        <p:nvSpPr>
          <p:cNvPr id="55" name="Flowchart: Delay 54"/>
          <p:cNvSpPr/>
          <p:nvPr/>
        </p:nvSpPr>
        <p:spPr>
          <a:xfrm rot="10800000">
            <a:off x="198759" y="1245631"/>
            <a:ext cx="1322129" cy="718453"/>
          </a:xfrm>
          <a:prstGeom prst="flowChartDelay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93981" y="1388278"/>
            <a:ext cx="112242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Sensor A1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Flowchart: Delay 56"/>
          <p:cNvSpPr/>
          <p:nvPr/>
        </p:nvSpPr>
        <p:spPr>
          <a:xfrm rot="10800000">
            <a:off x="189426" y="2495938"/>
            <a:ext cx="1322129" cy="718453"/>
          </a:xfrm>
          <a:prstGeom prst="flowChartDelay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65986" y="2638585"/>
            <a:ext cx="112723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Sensor 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Flowchart: Delay 58"/>
          <p:cNvSpPr/>
          <p:nvPr/>
        </p:nvSpPr>
        <p:spPr>
          <a:xfrm rot="10800000">
            <a:off x="198778" y="3719455"/>
            <a:ext cx="1322129" cy="718453"/>
          </a:xfrm>
          <a:prstGeom prst="flowChartDela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03331" y="3862102"/>
            <a:ext cx="1114408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Sensor B1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Flowchart: Delay 60"/>
          <p:cNvSpPr/>
          <p:nvPr/>
        </p:nvSpPr>
        <p:spPr>
          <a:xfrm rot="10800000">
            <a:off x="201080" y="4982550"/>
            <a:ext cx="1322129" cy="718453"/>
          </a:xfrm>
          <a:prstGeom prst="flowChartDela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05633" y="5125197"/>
            <a:ext cx="1119217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Sensor </a:t>
            </a:r>
            <a:r>
              <a:rPr lang="en-US" dirty="0" err="1" smtClean="0">
                <a:solidFill>
                  <a:schemeClr val="bg1"/>
                </a:solidFill>
              </a:rPr>
              <a:t>Bn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5400000">
            <a:off x="11091374" y="189275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…</a:t>
            </a:r>
            <a:endParaRPr lang="en-US" sz="3600" dirty="0">
              <a:solidFill>
                <a:schemeClr val="accent2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1507526" y="1623751"/>
            <a:ext cx="970068" cy="3104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511008" y="2857720"/>
            <a:ext cx="970068" cy="3104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512994" y="4101375"/>
            <a:ext cx="970068" cy="3104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520888" y="5289121"/>
            <a:ext cx="970068" cy="3104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9781590" y="1613083"/>
            <a:ext cx="970068" cy="3104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9769467" y="2883163"/>
            <a:ext cx="970068" cy="3104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9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1135"/>
          </a:xfrm>
        </p:spPr>
        <p:txBody>
          <a:bodyPr/>
          <a:lstStyle/>
          <a:p>
            <a:pPr algn="l"/>
            <a:r>
              <a:rPr lang="en-US" dirty="0" smtClean="0"/>
              <a:t>Computation Platforms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18" y="915566"/>
            <a:ext cx="1790700" cy="1257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0743" y="5889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sng" dirty="0" smtClean="0">
                <a:solidFill>
                  <a:srgbClr val="4007A2"/>
                </a:solidFill>
                <a:effectLst/>
                <a:latin typeface="Roboto"/>
                <a:hlinkClick r:id="rId3"/>
              </a:rPr>
              <a:t/>
            </a:r>
            <a:br>
              <a:rPr lang="en-US" b="0" i="0" u="sng" dirty="0" smtClean="0">
                <a:solidFill>
                  <a:srgbClr val="4007A2"/>
                </a:solidFill>
                <a:effectLst/>
                <a:latin typeface="Roboto"/>
                <a:hlinkClick r:id="rId3"/>
              </a:rPr>
            </a:br>
            <a:r>
              <a:rPr lang="en-US" b="0" i="0" u="sng" dirty="0" err="1" smtClean="0">
                <a:solidFill>
                  <a:srgbClr val="4007A2"/>
                </a:solidFill>
                <a:effectLst/>
                <a:latin typeface="Roboto"/>
                <a:hlinkClick r:id="rId3"/>
              </a:rPr>
              <a:t>Solidrun</a:t>
            </a:r>
            <a:r>
              <a:rPr lang="en-US" b="0" i="0" u="sng" dirty="0" smtClean="0">
                <a:solidFill>
                  <a:srgbClr val="4007A2"/>
                </a:solidFill>
                <a:effectLst/>
                <a:latin typeface="Roboto"/>
                <a:hlinkClick r:id="rId3"/>
              </a:rPr>
              <a:t> </a:t>
            </a:r>
            <a:r>
              <a:rPr lang="en-US" b="0" i="0" u="sng" dirty="0" err="1" smtClean="0">
                <a:solidFill>
                  <a:srgbClr val="4007A2"/>
                </a:solidFill>
                <a:effectLst/>
                <a:latin typeface="Roboto"/>
                <a:hlinkClick r:id="rId3"/>
              </a:rPr>
              <a:t>Cubox</a:t>
            </a:r>
            <a:r>
              <a:rPr lang="en-US" b="0" i="0" u="sng" dirty="0" smtClean="0">
                <a:solidFill>
                  <a:srgbClr val="4007A2"/>
                </a:solidFill>
                <a:effectLst/>
                <a:latin typeface="Roboto"/>
                <a:hlinkClick r:id="rId3"/>
              </a:rPr>
              <a:t> I4x4-300-D Single Board Computer HDMI SD FOR PARTS</a:t>
            </a:r>
          </a:p>
          <a:p>
            <a:r>
              <a:rPr lang="en-US" b="1" i="0" dirty="0" smtClean="0">
                <a:solidFill>
                  <a:srgbClr val="111111"/>
                </a:solidFill>
                <a:effectLst/>
                <a:latin typeface="Roboto"/>
              </a:rPr>
              <a:t>$80.99</a:t>
            </a:r>
            <a:endParaRPr lang="en-US" b="0" i="0" dirty="0">
              <a:solidFill>
                <a:srgbClr val="71777D"/>
              </a:solidFill>
              <a:effectLst/>
              <a:latin typeface="Robo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273" y="3929570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OS &amp; packages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474" y="4298902"/>
            <a:ext cx="3352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Linux Ubuntu 20.04 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ROS  - </a:t>
            </a:r>
            <a:r>
              <a:rPr lang="en-US" dirty="0"/>
              <a:t>R</a:t>
            </a:r>
            <a:r>
              <a:rPr lang="en-US" dirty="0" smtClean="0"/>
              <a:t>obot </a:t>
            </a:r>
            <a:r>
              <a:rPr lang="en-US" dirty="0"/>
              <a:t>O</a:t>
            </a:r>
            <a:r>
              <a:rPr lang="en-US" dirty="0" smtClean="0"/>
              <a:t>perating System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Language C++ 17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Qt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273" y="496469"/>
            <a:ext cx="19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Target platform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273" y="2072660"/>
            <a:ext cx="601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Development Platform (fast building time, shorter waiting 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0743" y="25853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hlinkClick r:id="rId4"/>
              </a:rPr>
              <a:t>CuBox</a:t>
            </a:r>
            <a:r>
              <a:rPr lang="en-US" dirty="0" smtClean="0">
                <a:hlinkClick r:id="rId4"/>
              </a:rPr>
              <a:t> M - Tiny Multimedia Powerhouse | </a:t>
            </a:r>
            <a:r>
              <a:rPr lang="en-US" dirty="0" err="1" smtClean="0">
                <a:hlinkClick r:id="rId4"/>
              </a:rPr>
              <a:t>SolidRun</a:t>
            </a:r>
            <a:r>
              <a:rPr lang="en-US" dirty="0" smtClean="0">
                <a:hlinkClick r:id="rId4"/>
              </a:rPr>
              <a:t> (solid-run.com)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5009" y="3218497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E48"/>
                </a:solidFill>
                <a:effectLst/>
                <a:latin typeface="Ubuntu"/>
              </a:rPr>
              <a:t>$299.00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5009" y="5893271"/>
            <a:ext cx="7374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hlinkClick r:id="rId5"/>
              </a:rPr>
              <a:t>https://github.com/shunguang/HowTo/blob/master/set-imx8-env-AIO.txt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hlinkClick r:id="rId6"/>
              </a:rPr>
              <a:t>https://github.com/shunguang/HowTo/tree/master/solidRun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6808" y="5537127"/>
            <a:ext cx="357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development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2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64856"/>
            <a:ext cx="9144000" cy="68113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System modules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8126" y="681135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libUtil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58000" y="1533652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libMsg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48126" y="2420124"/>
            <a:ext cx="1283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libCfg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48126" y="3147073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libCom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3392" y="4166298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libGui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000" y="5190437"/>
            <a:ext cx="134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xZone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374367" y="1614196"/>
            <a:ext cx="105189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libUtil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864476" y="2702771"/>
            <a:ext cx="115448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libMsg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402868" y="2695347"/>
            <a:ext cx="9948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libCfg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9732084" y="2695347"/>
            <a:ext cx="122822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libCom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3184" y="3650180"/>
            <a:ext cx="103425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libGui</a:t>
            </a:r>
            <a:endParaRPr lang="en-US" sz="2800" dirty="0"/>
          </a:p>
        </p:txBody>
      </p:sp>
      <p:cxnSp>
        <p:nvCxnSpPr>
          <p:cNvPr id="19" name="Straight Arrow Connector 18"/>
          <p:cNvCxnSpPr>
            <a:stCxn id="15" idx="0"/>
            <a:endCxn id="13" idx="2"/>
          </p:cNvCxnSpPr>
          <p:nvPr/>
        </p:nvCxnSpPr>
        <p:spPr>
          <a:xfrm flipV="1">
            <a:off x="8900312" y="2137416"/>
            <a:ext cx="1" cy="557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  <a:endCxn id="13" idx="2"/>
          </p:cNvCxnSpPr>
          <p:nvPr/>
        </p:nvCxnSpPr>
        <p:spPr>
          <a:xfrm flipV="1">
            <a:off x="7441718" y="2137416"/>
            <a:ext cx="1458595" cy="565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0"/>
            <a:endCxn id="13" idx="2"/>
          </p:cNvCxnSpPr>
          <p:nvPr/>
        </p:nvCxnSpPr>
        <p:spPr>
          <a:xfrm flipH="1" flipV="1">
            <a:off x="8900313" y="2137416"/>
            <a:ext cx="1445882" cy="557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15" idx="2"/>
          </p:cNvCxnSpPr>
          <p:nvPr/>
        </p:nvCxnSpPr>
        <p:spPr>
          <a:xfrm flipH="1" flipV="1">
            <a:off x="8900312" y="3218567"/>
            <a:ext cx="1" cy="431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  <a:endCxn id="16" idx="2"/>
          </p:cNvCxnSpPr>
          <p:nvPr/>
        </p:nvCxnSpPr>
        <p:spPr>
          <a:xfrm flipV="1">
            <a:off x="8900313" y="3218567"/>
            <a:ext cx="1445882" cy="431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0"/>
            <a:endCxn id="14" idx="2"/>
          </p:cNvCxnSpPr>
          <p:nvPr/>
        </p:nvCxnSpPr>
        <p:spPr>
          <a:xfrm flipH="1" flipV="1">
            <a:off x="7441718" y="3225991"/>
            <a:ext cx="1458595" cy="424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77216" y="4651164"/>
            <a:ext cx="10596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xZone</a:t>
            </a:r>
            <a:endParaRPr lang="en-US" sz="2800" dirty="0"/>
          </a:p>
        </p:txBody>
      </p:sp>
      <p:cxnSp>
        <p:nvCxnSpPr>
          <p:cNvPr id="32" name="Straight Arrow Connector 31"/>
          <p:cNvCxnSpPr>
            <a:stCxn id="30" idx="0"/>
            <a:endCxn id="17" idx="2"/>
          </p:cNvCxnSpPr>
          <p:nvPr/>
        </p:nvCxnSpPr>
        <p:spPr>
          <a:xfrm flipH="1" flipV="1">
            <a:off x="8900313" y="4173400"/>
            <a:ext cx="6728" cy="477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51454" y="49646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ependency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4771" y="1166454"/>
            <a:ext cx="21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: one line intro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4771" y="2003011"/>
            <a:ext cx="21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: one line intro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4771" y="2854442"/>
            <a:ext cx="21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: one line intro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7782" y="3731173"/>
            <a:ext cx="21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: one line intro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0230" y="4709997"/>
            <a:ext cx="21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: one line intro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0230" y="5782803"/>
            <a:ext cx="21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: one line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7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1135"/>
          </a:xfrm>
        </p:spPr>
        <p:txBody>
          <a:bodyPr/>
          <a:lstStyle/>
          <a:p>
            <a:pPr algn="l"/>
            <a:r>
              <a:rPr lang="en-US" dirty="0" smtClean="0"/>
              <a:t>Communication Approaches (</a:t>
            </a:r>
            <a:r>
              <a:rPr lang="en-US" dirty="0" err="1" smtClean="0"/>
              <a:t>ToDO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456" y="1419040"/>
            <a:ext cx="1404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TCP/IP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RS232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RS485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UDP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Bluetooth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61110" y="1501069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1110" y="3059668"/>
            <a:ext cx="98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Wireless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126" y="681135"/>
            <a:ext cx="183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Protocols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144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1135"/>
          </a:xfrm>
        </p:spPr>
        <p:txBody>
          <a:bodyPr/>
          <a:lstStyle/>
          <a:p>
            <a:pPr algn="l"/>
            <a:r>
              <a:rPr lang="en-US" dirty="0" smtClean="0"/>
              <a:t>Unit 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3102" y="865801"/>
            <a:ext cx="326571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t</a:t>
            </a:r>
            <a:r>
              <a:rPr lang="en-US" dirty="0" smtClean="0"/>
              <a:t> = 1/f;</a:t>
            </a:r>
          </a:p>
          <a:p>
            <a:r>
              <a:rPr lang="en-US" dirty="0" smtClean="0"/>
              <a:t>While (1){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acquireSensorData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pubMsg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err="1" smtClean="0"/>
              <a:t>subMsg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sleep( </a:t>
            </a:r>
            <a:r>
              <a:rPr lang="en-US" dirty="0" err="1" smtClean="0"/>
              <a:t>dt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306" y="496469"/>
            <a:ext cx="11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188" y="3686756"/>
            <a:ext cx="326571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t</a:t>
            </a:r>
            <a:r>
              <a:rPr lang="en-US" dirty="0" smtClean="0"/>
              <a:t> = 1/f;</a:t>
            </a:r>
          </a:p>
          <a:p>
            <a:r>
              <a:rPr lang="en-US" dirty="0" smtClean="0"/>
              <a:t>While (1){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acquireSensorData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pubMessage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sleep( </a:t>
            </a:r>
            <a:r>
              <a:rPr lang="en-US" dirty="0" err="1" smtClean="0"/>
              <a:t>dt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392" y="3317424"/>
            <a:ext cx="109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59966" y="865801"/>
            <a:ext cx="44980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t</a:t>
            </a:r>
            <a:r>
              <a:rPr lang="en-US" dirty="0" smtClean="0"/>
              <a:t> = 1/f;</a:t>
            </a:r>
          </a:p>
          <a:p>
            <a:r>
              <a:rPr lang="en-US" dirty="0" smtClean="0"/>
              <a:t>While (1){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subMsg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sendMsgToControlUnit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sleep( </a:t>
            </a:r>
            <a:r>
              <a:rPr lang="en-US" dirty="0" err="1" smtClean="0"/>
              <a:t>dt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60171" y="496469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9966" y="3686756"/>
            <a:ext cx="449802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t</a:t>
            </a:r>
            <a:r>
              <a:rPr lang="en-US" dirty="0" smtClean="0"/>
              <a:t> = 1/f;</a:t>
            </a:r>
          </a:p>
          <a:p>
            <a:r>
              <a:rPr lang="en-US" dirty="0" smtClean="0"/>
              <a:t>While (1){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acquireUserInput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err="1" smtClean="0"/>
              <a:t>pubMsg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subMsg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updateDispPanles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sleep( </a:t>
            </a:r>
            <a:r>
              <a:rPr lang="en-US" dirty="0" err="1" smtClean="0"/>
              <a:t>dt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0171" y="33174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1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1135"/>
          </a:xfrm>
        </p:spPr>
        <p:txBody>
          <a:bodyPr/>
          <a:lstStyle/>
          <a:p>
            <a:pPr algn="l"/>
            <a:r>
              <a:rPr lang="en-US" dirty="0" smtClean="0"/>
              <a:t>Unit Configuration/Properties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2514" y="681135"/>
            <a:ext cx="2144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Communication type</a:t>
            </a:r>
          </a:p>
          <a:p>
            <a:r>
              <a:rPr lang="en-US" dirty="0" smtClean="0"/>
              <a:t>Frequency</a:t>
            </a:r>
          </a:p>
          <a:p>
            <a:r>
              <a:rPr lang="en-US" dirty="0" smtClean="0"/>
              <a:t>Message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3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1135"/>
          </a:xfrm>
        </p:spPr>
        <p:txBody>
          <a:bodyPr/>
          <a:lstStyle/>
          <a:p>
            <a:pPr algn="l"/>
            <a:r>
              <a:rPr lang="en-US" dirty="0" smtClean="0"/>
              <a:t>Data/Message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51307" y="496470"/>
            <a:ext cx="32789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MsgBase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uint64_t   </a:t>
            </a:r>
            <a:r>
              <a:rPr lang="en-US" dirty="0" err="1" smtClean="0"/>
              <a:t>timestampSensor_ms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uint64_t   </a:t>
            </a:r>
            <a:r>
              <a:rPr lang="en-US" dirty="0" err="1" smtClean="0"/>
              <a:t>timestampOS_ms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uint64_t   </a:t>
            </a:r>
            <a:r>
              <a:rPr lang="en-US" dirty="0" err="1" smtClean="0"/>
              <a:t>frameNum</a:t>
            </a:r>
            <a:endParaRPr lang="en-US" dirty="0"/>
          </a:p>
          <a:p>
            <a:r>
              <a:rPr lang="en-US" dirty="0" smtClean="0"/>
              <a:t>  uint32_t  </a:t>
            </a:r>
            <a:r>
              <a:rPr lang="en-US" dirty="0" err="1" smtClean="0"/>
              <a:t>rawSize_byte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::vector&lt;uint8_t&gt;  raw;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51307" y="2782669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MsgA</a:t>
            </a:r>
            <a:r>
              <a:rPr lang="en-US" dirty="0" smtClean="0"/>
              <a:t> :: </a:t>
            </a:r>
            <a:r>
              <a:rPr lang="en-US" dirty="0" err="1" smtClean="0"/>
              <a:t>MsgBase</a:t>
            </a:r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1886" y="927138"/>
            <a:ext cx="2047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Small size packet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Image videos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544" y="496470"/>
            <a:ext cx="169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1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331</Words>
  <Application>Microsoft Office PowerPoint</Application>
  <PresentationFormat>Widescreen</PresentationFormat>
  <Paragraphs>131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Ubuntu</vt:lpstr>
      <vt:lpstr>Wingdings</vt:lpstr>
      <vt:lpstr>Office Theme</vt:lpstr>
      <vt:lpstr>xZone: a Universal Data Acquisition, Control and Visualization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 University - Applied Physics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xZoon Data Communication and Visualization System</dc:title>
  <dc:creator>Wu, Shunguang</dc:creator>
  <cp:lastModifiedBy>Wu, Shunguang</cp:lastModifiedBy>
  <cp:revision>42</cp:revision>
  <dcterms:created xsi:type="dcterms:W3CDTF">2023-03-18T15:15:51Z</dcterms:created>
  <dcterms:modified xsi:type="dcterms:W3CDTF">2023-03-18T17:46:05Z</dcterms:modified>
</cp:coreProperties>
</file>