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/>
              <a:t>- Projected to reach **$1.5 trillion** this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- Could surpass **$2 trillion** by 2026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Invidia's Leadership in AI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/>
              <a:t>- Jensen Wong, CEO of Invidia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- Company market cap: **$4.5 trillion** (world’s most valuable)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- Key player driving AI innovation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/>
              <a:t>- Global AI investment is surging, with projections of **$1.5 trillion** this year and **$2 trillion** by 2026.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/>
              <a:t>- Jensen Wong, CEO of Invidia (market cap: **$4.5 trillion**), highlights the company’s role as a leader in AI innovation.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