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Global AI Investment and Innovation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2500"/>
              <a:t>Global AI Investment and Innovation Trends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500"/>
              <a:t>- Global spending on AI projected to reach **$1.5 trillion this year**, potentially **$2 trillion by 2026**.</a:t>
            </a:r>
          </a:p>
          <a:p>
            <a:r>
              <a:rPr sz="2500"/>
              <a:t>- **Jensen Wong**, CEO of **Nvidia** (market cap: **$4.5 trillion**, world's most valuable company), discusses AI industry dynamics.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Nvidia’s Strategic Partnerships with OpenAI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500"/>
              <a:t>- **First partnership**: Nvidia and OpenAI (via Azure, Microsoft, and OCI).</a:t>
            </a:r>
          </a:p>
          <a:p>
            <a:r>
              <a:rPr sz="2500"/>
              <a:t>- **Key milestone**: In 2016, Nvidia delivered the **first AI supercomputer (DGX One)** to OpenAI, a nonprofit startup.</a:t>
            </a:r>
          </a:p>
          <a:p>
            <a:r>
              <a:rPr sz="2500"/>
              <a:t>- **New direct partnership**: Nvidia now sells **entire AI infrastructure systems** directly to OpenAI, enabling self-hosted solutions.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Nvidia’s Unique AI Infrastructure Offerings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500"/>
              <a:t>- Nvidia provides **end-to-end AI infrastructure**:</a:t>
            </a:r>
          </a:p>
          <a:p>
            <a:r>
              <a:rPr sz="2500"/>
              <a:t>  - CPUs, GPUs, networking chips, switches.</a:t>
            </a:r>
          </a:p>
          <a:p>
            <a:r>
              <a:rPr sz="2500"/>
              <a:t>  - Software stacks for AI development.</a:t>
            </a:r>
          </a:p>
          <a:p>
            <a:r>
              <a:rPr sz="2500"/>
              <a:t>- **Differentiation**: Only company building **complete AI infrastructure** from hardware to software.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Industry Dynamics and Future Outlook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500"/>
              <a:t>- **AMD-OpenAI deal**: Competes with Nvidia’s approach.</a:t>
            </a:r>
          </a:p>
          <a:p>
            <a:r>
              <a:rPr sz="2500"/>
              <a:t>- **Nvidia’s focus**: Scaling AI infrastructure for **hyperscalers** and self-hosted systems.</a:t>
            </a:r>
          </a:p>
          <a:p>
            <a:r>
              <a:rPr sz="2500"/>
              <a:t>- **Industry growth**: Rapid expansion of AI-driven technologies and partnerships.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500"/>
              <a:t>- **Key takeaway**: Nvidia's strategic partnerships and end-to-end infrastructure position it as a leader in AI innovation.</a:t>
            </a:r>
          </a:p>
          <a:p>
            <a:r>
              <a:rPr sz="2500"/>
              <a:t>- **Future outlook**: Continued growth in AI-driven technologies and competitive landscape.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