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e5703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e5703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e5703d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e5703d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e0c19a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e0c19a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e0c19a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e0c19a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e0c19a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e0c19a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e0c19a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e0c19a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e0c19a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e0c19a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e0c19a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e0c19a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e0c19a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e0c19a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e5703d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e5703d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e5703d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e5703d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812375" y="246980"/>
            <a:ext cx="3730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78248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9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3395890" y="-795351"/>
            <a:ext cx="2588100" cy="7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5937790" y="1740880"/>
            <a:ext cx="3495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2271827" y="-589070"/>
            <a:ext cx="3495000" cy="5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7079333" y="599230"/>
            <a:ext cx="0" cy="3495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090679" y="1317098"/>
            <a:ext cx="648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90679" y="2854646"/>
            <a:ext cx="647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090679" y="2853739"/>
            <a:ext cx="6472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086913" y="603667"/>
            <a:ext cx="7204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085498" y="1508158"/>
            <a:ext cx="34839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810328" y="1513007"/>
            <a:ext cx="34839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85393" y="603122"/>
            <a:ext cx="7205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85393" y="1514662"/>
            <a:ext cx="3483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85393" y="2118202"/>
            <a:ext cx="34839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809272" y="1517252"/>
            <a:ext cx="3483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809272" y="2116118"/>
            <a:ext cx="34839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083503" y="599230"/>
            <a:ext cx="2454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782786" y="599231"/>
            <a:ext cx="4509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083503" y="2404118"/>
            <a:ext cx="2456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086210" y="2404118"/>
            <a:ext cx="24522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608040" y="361628"/>
            <a:ext cx="3055950" cy="3861900"/>
            <a:chOff x="7477387" y="482170"/>
            <a:chExt cx="4074600" cy="5149200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088404" y="847135"/>
            <a:ext cx="41493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6093292" y="841906"/>
            <a:ext cx="2093400" cy="289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87747" y="2359494"/>
            <a:ext cx="4143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085537" y="4102392"/>
            <a:ext cx="4145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85537" y="238980"/>
            <a:ext cx="4155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085537" y="2357704"/>
            <a:ext cx="4145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b1nmslvvntp.cloudfront.net/wp-content/uploads/2015/07/1437062927idea.jpg" TargetMode="External"/><Relationship Id="rId4" Type="http://schemas.openxmlformats.org/officeDocument/2006/relationships/hyperlink" Target="https://d6dyoorq84mou.cloudfront.net/uploads/tenant/logo/5214/HHUSA_Horizontal_Logo_TM.png" TargetMode="External"/><Relationship Id="rId5" Type="http://schemas.openxmlformats.org/officeDocument/2006/relationships/hyperlink" Target="https://cdn.lynda.com/course/664827/664827-636903187108128765-16x9.jpg" TargetMode="External"/><Relationship Id="rId6" Type="http://schemas.openxmlformats.org/officeDocument/2006/relationships/hyperlink" Target="https://upload.wikimedia.org/wikipedia/en/thumb/8/83/Salesforce_logo.svg/1200px-Salesforce_logo.svg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Project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Andrew Phillips, Maida Muminovic, Kazi Islam, Ni Shu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02859" y="3064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Results</a:t>
            </a:r>
            <a:r>
              <a:rPr lang="en"/>
              <a:t> - States with the Most </a:t>
            </a:r>
            <a:r>
              <a:rPr lang="en"/>
              <a:t>Individual</a:t>
            </a:r>
            <a:r>
              <a:rPr lang="en"/>
              <a:t> Donors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41331" y="1448575"/>
            <a:ext cx="27183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results concluded that although New York had the most donations, California proved to receive the most individual donors.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75" y="1927950"/>
            <a:ext cx="2774274" cy="18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726" y="2998725"/>
            <a:ext cx="88782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525" y="1927953"/>
            <a:ext cx="3016949" cy="1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980200" y="4136300"/>
            <a:ext cx="76389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geographic location within the US that most of our individual donors come from?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Revenue vs. Donation Total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clearly see a slight difference in the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total donated with the what was expected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However we can note that states like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New York &amp; California were expected to raise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very high amount in donations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00" y="1568075"/>
            <a:ext cx="3242525" cy="2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https://dab1nmslvvntp.cloudfront.net/wp-content/uploads/2015/07/1437062927idea.jpg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https://d6dyoorq84mou.cloudfront.net/uploads/tenant/logo/5214/HHUSA_Horizontal_Logo_TM.png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https://cdn.lynda.com/course/664827/664827-636903187108128765-16x9.jpg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https://upload.wikimedia.org/wikipedia/en/thumb/8/83/Salesforce_logo.svg/1200px-Salesforce_logo.svg.png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534825" y="1573050"/>
            <a:ext cx="4310100" cy="15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Who is Hire Heroes?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What services do they offer?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Our analytical focus: Donations</a:t>
            </a:r>
            <a:endParaRPr sz="2200"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27" y="3296000"/>
            <a:ext cx="4933306" cy="1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88680" y="1630150"/>
            <a:ext cx="36048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Where did most donations come from?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Where did few or no donations come from?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Advertising Reach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Donation Grouping</a:t>
            </a:r>
            <a:endParaRPr sz="22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302" y="1980122"/>
            <a:ext cx="2595774" cy="20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088680" y="1664200"/>
            <a:ext cx="36171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Donations are crucial for non-profits.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Various donation routes.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Analyzing 2 main avenues: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Donation Medium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Donation Locations</a:t>
            </a:r>
            <a:endParaRPr sz="220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76" y="2081159"/>
            <a:ext cx="3118502" cy="17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88675" y="1328075"/>
            <a:ext cx="4302300" cy="269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Primary Datasets: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SalesForce_Opportunity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SalesForce_Account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Data Dictionary for References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Searched for the key term “Donate”.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And focused on the Stay Classy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Findings: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Donations and Fundraisers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Amount Given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Event Type</a:t>
            </a:r>
            <a:endParaRPr sz="17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602" y="2189904"/>
            <a:ext cx="2364474" cy="16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52325" y="1430100"/>
            <a:ext cx="57627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Tableau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Clean the data.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null values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unneeded columns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Present the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Classy.com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Quantity given per year.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States donated from.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99759" y="2643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(Overview)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Donations in Each State Based on Event Type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50" y="1547427"/>
            <a:ext cx="3680351" cy="26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25" y="1589788"/>
            <a:ext cx="4327550" cy="2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0213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Provided a detail report of the states that contributed in donations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Can clearly see which states donated the most with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New York donating the most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Clearly can see that most of the donations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came from a general donation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925" y="2369400"/>
            <a:ext cx="3807049" cy="20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844134" y="29953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Donations Based on Event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Source 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228678" y="1448575"/>
            <a:ext cx="45015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noticed a distinct comparison that donation due to media coverage was only very slight compared to that of fundraising.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Comparing and viewing the results in this sense gave us an overview as to where the total of donations were coming from. 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83" y="1524475"/>
            <a:ext cx="4242343" cy="25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