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858649-8560-4C8A-A1B4-DC49E1E9DE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238B53-13B4-4C66-8886-31A56C5289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7F5CF-52FC-43DC-A67A-D14C239B55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2C462-CCA4-4871-B39C-890F8F7F8E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EABC68-8330-4E67-89A9-C9573CF11F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35A12D-0F9A-45DE-A1F4-8CE0E1057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89CEB5-F4E5-40C7-A80E-EC3BBA2E5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C63B30-737D-4EE6-B15F-DD0A3B20AB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BD9B4-C2CD-451B-8A74-B1F5D1F210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DFC9A5-A192-44A6-A9BF-F38051A7E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BB5535-F702-4AEF-90E0-9641A53991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15E742-F1BF-4A70-8742-BD1F6CC613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069BD1-3494-498B-9513-9E88CAE05FF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Merchandise functionality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Display the caterlog of items being sold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 new item into the caterlog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Alter the details of an item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Remove an item from the caterlog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Handling large scale usage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Implemented caching to reduce load on database transaction.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be improved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Retrieve a certain amount of items as a real ecommerce web app will have many items.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 functionality to add, update and delete multiple merchandise by accepting an array for the JSON values.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Horizontal scaling of docker container to reduce http requests.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2023-06-25T22:34:45Z</dcterms:created>
  <dc:creator/>
  <dc:description/>
  <dc:language>en-US</dc:language>
  <cp:lastModifiedBy/>
  <dcterms:modified xsi:type="dcterms:W3CDTF">2023-06-26T01:05:44Z</dcterms:modified>
  <cp:revision>2</cp:revision>
  <dc:subject/>
  <dc:title/>
</cp:coreProperties>
</file>