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BAC-D552-4C02-A4D5-D510039A38E6}" type="datetimeFigureOut">
              <a:rPr kumimoji="1" lang="ja-JP" altLang="en-US" smtClean="0"/>
              <a:t>2014/5/20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258E-0C34-4EDE-9A52-C711C82F4D2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7560840" cy="652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正方形/長方形 4"/>
          <p:cNvSpPr/>
          <p:nvPr/>
        </p:nvSpPr>
        <p:spPr>
          <a:xfrm>
            <a:off x="1763688" y="2708920"/>
            <a:ext cx="1800200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63688" y="2924944"/>
            <a:ext cx="1800200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63688" y="3140968"/>
            <a:ext cx="1800200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292080" y="1124744"/>
            <a:ext cx="172819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63688" y="3356992"/>
            <a:ext cx="1800200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5576" y="1844824"/>
            <a:ext cx="2448272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5580112" y="1484784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635896" y="2276872"/>
            <a:ext cx="259228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3635896" y="2276872"/>
            <a:ext cx="25202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635896" y="2276872"/>
            <a:ext cx="25202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3635896" y="2276872"/>
            <a:ext cx="24482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275856" y="1916832"/>
            <a:ext cx="28803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228184" y="2132856"/>
            <a:ext cx="15247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個別にセルに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名前を付ける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755576" y="4509120"/>
            <a:ext cx="7128792" cy="2348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9632" y="5949280"/>
            <a:ext cx="51845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範囲に名前を付けた場合は値を配列で取得できる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k-shunji</dc:creator>
  <cp:lastModifiedBy>k-shunji</cp:lastModifiedBy>
  <cp:revision>15</cp:revision>
  <dcterms:created xsi:type="dcterms:W3CDTF">2014-05-20T02:15:53Z</dcterms:created>
  <dcterms:modified xsi:type="dcterms:W3CDTF">2014-05-20T04:43:07Z</dcterms:modified>
</cp:coreProperties>
</file>