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Open Sans ExtraBold"/>
      <p:bold r:id="rId17"/>
      <p:boldItalic r:id="rId18"/>
    </p:embeddedFont>
    <p:embeddedFont>
      <p:font typeface="Crimson Text"/>
      <p:regular r:id="rId19"/>
      <p:bold r:id="rId20"/>
      <p:italic r:id="rId21"/>
      <p:boldItalic r:id="rId22"/>
    </p:embeddedFont>
    <p:embeddedFont>
      <p:font typeface="Open Sans Light"/>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rimsonText-bold.fntdata"/><Relationship Id="rId22" Type="http://schemas.openxmlformats.org/officeDocument/2006/relationships/font" Target="fonts/CrimsonText-boldItalic.fntdata"/><Relationship Id="rId21" Type="http://schemas.openxmlformats.org/officeDocument/2006/relationships/font" Target="fonts/CrimsonText-italic.fntdata"/><Relationship Id="rId24" Type="http://schemas.openxmlformats.org/officeDocument/2006/relationships/font" Target="fonts/OpenSansLight-bold.fntdata"/><Relationship Id="rId23" Type="http://schemas.openxmlformats.org/officeDocument/2006/relationships/font" Target="fonts/OpenSans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Light-boldItalic.fntdata"/><Relationship Id="rId25" Type="http://schemas.openxmlformats.org/officeDocument/2006/relationships/font" Target="fonts/OpenSansLight-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penSansExtraBold-bold.fntdata"/><Relationship Id="rId16" Type="http://schemas.openxmlformats.org/officeDocument/2006/relationships/slide" Target="slides/slide12.xml"/><Relationship Id="rId19" Type="http://schemas.openxmlformats.org/officeDocument/2006/relationships/font" Target="fonts/CrimsonText-regular.fntdata"/><Relationship Id="rId18" Type="http://schemas.openxmlformats.org/officeDocument/2006/relationships/font" Target="fonts/OpenSansExtra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Open Sans"/>
                <a:ea typeface="Open Sans"/>
                <a:cs typeface="Open Sans"/>
                <a:sym typeface="Open Sans"/>
              </a:defRPr>
            </a:lvl1pPr>
            <a:lvl2pPr indent="-228600" lvl="1" marL="914400" marR="0" rtl="0" algn="l">
              <a:spcBef>
                <a:spcPts val="0"/>
              </a:spcBef>
              <a:spcAft>
                <a:spcPts val="0"/>
              </a:spcAft>
              <a:buSzPts val="1400"/>
              <a:buNone/>
              <a:defRPr b="0" i="0" sz="1200" u="none" cap="none" strike="noStrike">
                <a:latin typeface="Open Sans"/>
                <a:ea typeface="Open Sans"/>
                <a:cs typeface="Open Sans"/>
                <a:sym typeface="Open Sans"/>
              </a:defRPr>
            </a:lvl2pPr>
            <a:lvl3pPr indent="-228600" lvl="2" marL="1371600" marR="0" rtl="0" algn="l">
              <a:spcBef>
                <a:spcPts val="0"/>
              </a:spcBef>
              <a:spcAft>
                <a:spcPts val="0"/>
              </a:spcAft>
              <a:buSzPts val="1400"/>
              <a:buNone/>
              <a:defRPr b="0" i="0" sz="1200" u="none" cap="none" strike="noStrike">
                <a:latin typeface="Open Sans"/>
                <a:ea typeface="Open Sans"/>
                <a:cs typeface="Open Sans"/>
                <a:sym typeface="Open Sans"/>
              </a:defRPr>
            </a:lvl3pPr>
            <a:lvl4pPr indent="-228600" lvl="3" marL="1828800" marR="0" rtl="0" algn="l">
              <a:spcBef>
                <a:spcPts val="0"/>
              </a:spcBef>
              <a:spcAft>
                <a:spcPts val="0"/>
              </a:spcAft>
              <a:buSzPts val="1400"/>
              <a:buNone/>
              <a:defRPr b="0" i="0" sz="1200" u="none" cap="none" strike="noStrike">
                <a:latin typeface="Open Sans"/>
                <a:ea typeface="Open Sans"/>
                <a:cs typeface="Open Sans"/>
                <a:sym typeface="Open Sans"/>
              </a:defRPr>
            </a:lvl4pPr>
            <a:lvl5pPr indent="-228600" lvl="4" marL="2286000" marR="0" rtl="0" algn="l">
              <a:spcBef>
                <a:spcPts val="0"/>
              </a:spcBef>
              <a:spcAft>
                <a:spcPts val="0"/>
              </a:spcAft>
              <a:buSzPts val="1400"/>
              <a:buNone/>
              <a:defRPr b="0" i="0" sz="1200" u="none" cap="none" strike="noStrike">
                <a:latin typeface="Open Sans"/>
                <a:ea typeface="Open Sans"/>
                <a:cs typeface="Open Sans"/>
                <a:sym typeface="Open Sans"/>
              </a:defRPr>
            </a:lvl5pPr>
            <a:lvl6pPr indent="-228600" lvl="5" marL="2743200" marR="0" rtl="0" algn="l">
              <a:spcBef>
                <a:spcPts val="0"/>
              </a:spcBef>
              <a:spcAft>
                <a:spcPts val="0"/>
              </a:spcAft>
              <a:buSzPts val="1400"/>
              <a:buNone/>
              <a:defRPr b="0" i="0" sz="1200" u="none" cap="none" strike="noStrike">
                <a:latin typeface="Open Sans"/>
                <a:ea typeface="Open Sans"/>
                <a:cs typeface="Open Sans"/>
                <a:sym typeface="Open Sans"/>
              </a:defRPr>
            </a:lvl6pPr>
            <a:lvl7pPr indent="-228600" lvl="6" marL="3200400" marR="0" rtl="0" algn="l">
              <a:spcBef>
                <a:spcPts val="0"/>
              </a:spcBef>
              <a:spcAft>
                <a:spcPts val="0"/>
              </a:spcAft>
              <a:buSzPts val="1400"/>
              <a:buNone/>
              <a:defRPr b="0" i="0" sz="1200" u="none" cap="none" strike="noStrike">
                <a:latin typeface="Open Sans"/>
                <a:ea typeface="Open Sans"/>
                <a:cs typeface="Open Sans"/>
                <a:sym typeface="Open Sans"/>
              </a:defRPr>
            </a:lvl7pPr>
            <a:lvl8pPr indent="-228600" lvl="7" marL="3657600" marR="0" rtl="0" algn="l">
              <a:spcBef>
                <a:spcPts val="0"/>
              </a:spcBef>
              <a:spcAft>
                <a:spcPts val="0"/>
              </a:spcAft>
              <a:buSzPts val="1400"/>
              <a:buNone/>
              <a:defRPr b="0" i="0" sz="1200" u="none" cap="none" strike="noStrike">
                <a:latin typeface="Open Sans"/>
                <a:ea typeface="Open Sans"/>
                <a:cs typeface="Open Sans"/>
                <a:sym typeface="Open Sans"/>
              </a:defRPr>
            </a:lvl8pPr>
            <a:lvl9pPr indent="-228600" lvl="8" marL="4114800" marR="0" rtl="0" algn="l">
              <a:spcBef>
                <a:spcPts val="0"/>
              </a:spcBef>
              <a:spcAft>
                <a:spcPts val="0"/>
              </a:spcAft>
              <a:buSzPts val="1400"/>
              <a:buNone/>
              <a:defRPr b="0" i="0" sz="1200" u="none" cap="none" strike="noStrike">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1b3f9f866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1b3f9f866_0_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1b3f9f866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1b3f9f866_0_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1b3f9f866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1b3f9f866_0_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1b3f9f866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1b3f9f866_0_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1b3f9f866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1b3f9f866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1b3f9f866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1b3f9f866_0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1b3f9f866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1b3f9f866_0_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1b3f9f866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1b3f9f866_0_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Let me walk you through our workflow from data to model deployment. Everything starts with a real-time data stream coming in through Kafka. That data goes through ETL and preprocessing, where we clean and format it so it’s ready to be used. After that, the processed data is stored in PostgreSQL, which acts as our main database.</a:t>
            </a:r>
            <a:endParaRPr/>
          </a:p>
          <a:p>
            <a:pPr indent="0" lvl="0" marL="0" rtl="0" algn="l">
              <a:lnSpc>
                <a:spcPct val="115000"/>
              </a:lnSpc>
              <a:spcBef>
                <a:spcPts val="1200"/>
              </a:spcBef>
              <a:spcAft>
                <a:spcPts val="0"/>
              </a:spcAft>
              <a:buClr>
                <a:schemeClr val="dk1"/>
              </a:buClr>
              <a:buSzPts val="1100"/>
              <a:buFont typeface="Arial"/>
              <a:buNone/>
            </a:pPr>
            <a:r>
              <a:rPr lang="en-US"/>
              <a:t>From there, we can either serve predictions using our existing models or kick off retraining when there's enough new data or performance starts to drop. Once we retrain, the new model gets registered in our model registry — this is where we keep track of model versions.</a:t>
            </a:r>
            <a:endParaRPr/>
          </a:p>
          <a:p>
            <a:pPr indent="0" lvl="0" marL="0" rtl="0" algn="l">
              <a:lnSpc>
                <a:spcPct val="115000"/>
              </a:lnSpc>
              <a:spcBef>
                <a:spcPts val="1200"/>
              </a:spcBef>
              <a:spcAft>
                <a:spcPts val="0"/>
              </a:spcAft>
              <a:buClr>
                <a:schemeClr val="dk1"/>
              </a:buClr>
              <a:buSzPts val="1100"/>
              <a:buFont typeface="Arial"/>
              <a:buNone/>
            </a:pPr>
            <a:r>
              <a:rPr lang="en-US"/>
              <a:t>The load balancer then manages traffic and routes incoming requests to either the old model or the newly trained one. We run both in parallel so we can test the new model while keeping the old one live — just in case.</a:t>
            </a:r>
            <a:endParaRPr/>
          </a:p>
          <a:p>
            <a:pPr indent="0" lvl="0" marL="0" rtl="0" algn="l">
              <a:lnSpc>
                <a:spcPct val="115000"/>
              </a:lnSpc>
              <a:spcBef>
                <a:spcPts val="1200"/>
              </a:spcBef>
              <a:spcAft>
                <a:spcPts val="0"/>
              </a:spcAft>
              <a:buClr>
                <a:schemeClr val="dk1"/>
              </a:buClr>
              <a:buSzPts val="1100"/>
              <a:buFont typeface="Arial"/>
              <a:buNone/>
            </a:pPr>
            <a:r>
              <a:rPr lang="en-US"/>
              <a:t>Finally, we use Prometheus to collect metrics from both models, and Grafana helps us visualize everything — so we can monitor performance and spot any issues quickly.</a:t>
            </a:r>
            <a:endParaRPr/>
          </a:p>
          <a:p>
            <a:pPr indent="0" lvl="0" marL="0" rtl="0" algn="l">
              <a:lnSpc>
                <a:spcPct val="115000"/>
              </a:lnSpc>
              <a:spcBef>
                <a:spcPts val="1200"/>
              </a:spcBef>
              <a:spcAft>
                <a:spcPts val="0"/>
              </a:spcAft>
              <a:buClr>
                <a:schemeClr val="dk1"/>
              </a:buClr>
              <a:buSzPts val="1100"/>
              <a:buFont typeface="Arial"/>
              <a:buNone/>
            </a:pPr>
            <a:r>
              <a:rPr lang="en-US"/>
              <a:t>This setup gives us a reliable, flexible pipeline that supports continuous model improvement while keeping production stable.</a:t>
            </a:r>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1b3f9f866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1b3f9f866_0_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1b3f9f866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1b3f9f866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 name="Shape 9"/>
        <p:cNvGrpSpPr/>
        <p:nvPr/>
      </p:nvGrpSpPr>
      <p:grpSpPr>
        <a:xfrm>
          <a:off x="0" y="0"/>
          <a:ext cx="0" cy="0"/>
          <a:chOff x="0" y="0"/>
          <a:chExt cx="0" cy="0"/>
        </a:xfrm>
      </p:grpSpPr>
      <p:pic>
        <p:nvPicPr>
          <p:cNvPr descr="Picture 6" id="10" name="Google Shape;10;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 name="Google Shape;11;p2"/>
          <p:cNvSpPr/>
          <p:nvPr/>
        </p:nvSpPr>
        <p:spPr>
          <a:xfrm>
            <a:off x="4972833" y="0"/>
            <a:ext cx="7219167" cy="6858000"/>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12" name="Google Shape;12;p2"/>
          <p:cNvCxnSpPr/>
          <p:nvPr/>
        </p:nvCxnSpPr>
        <p:spPr>
          <a:xfrm>
            <a:off x="5776231" y="3745282"/>
            <a:ext cx="5687223" cy="0"/>
          </a:xfrm>
          <a:prstGeom prst="straightConnector1">
            <a:avLst/>
          </a:prstGeom>
          <a:noFill/>
          <a:ln cap="flat" cmpd="sng" w="12700">
            <a:solidFill>
              <a:srgbClr val="A5A5A5"/>
            </a:solidFill>
            <a:prstDash val="solid"/>
            <a:miter lim="800000"/>
            <a:headEnd len="sm" w="sm" type="none"/>
            <a:tailEnd len="sm" w="sm" type="none"/>
          </a:ln>
        </p:spPr>
      </p:cxnSp>
      <p:sp>
        <p:nvSpPr>
          <p:cNvPr id="13" name="Google Shape;13;p2"/>
          <p:cNvSpPr txBox="1"/>
          <p:nvPr>
            <p:ph idx="1" type="body"/>
          </p:nvPr>
        </p:nvSpPr>
        <p:spPr>
          <a:xfrm>
            <a:off x="5732463" y="2284413"/>
            <a:ext cx="5730875" cy="1200150"/>
          </a:xfrm>
          <a:prstGeom prst="rect">
            <a:avLst/>
          </a:prstGeom>
          <a:noFill/>
          <a:ln>
            <a:noFill/>
          </a:ln>
        </p:spPr>
        <p:txBody>
          <a:bodyPr anchorCtr="0" anchor="ctr" bIns="45700" lIns="45700" spcFirstLastPara="1" rIns="45700" wrap="square" tIns="45700">
            <a:normAutofit/>
          </a:bodyPr>
          <a:lstStyle>
            <a:lvl1pPr indent="-228600" lvl="0" marL="457200" algn="l">
              <a:lnSpc>
                <a:spcPct val="90000"/>
              </a:lnSpc>
              <a:spcBef>
                <a:spcPts val="1000"/>
              </a:spcBef>
              <a:spcAft>
                <a:spcPts val="0"/>
              </a:spcAft>
              <a:buClr>
                <a:srgbClr val="5D5D5D"/>
              </a:buClr>
              <a:buSzPts val="3600"/>
              <a:buNone/>
              <a:defRPr sz="3600">
                <a:solidFill>
                  <a:srgbClr val="5D5D5D"/>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55600" lvl="4" marL="2286000" algn="l">
              <a:lnSpc>
                <a:spcPct val="90000"/>
              </a:lnSpc>
              <a:spcBef>
                <a:spcPts val="1000"/>
              </a:spcBef>
              <a:spcAft>
                <a:spcPts val="0"/>
              </a:spcAft>
              <a:buClr>
                <a:srgbClr val="5D5D5D"/>
              </a:buClr>
              <a:buSzPts val="20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4" name="Google Shape;14;p2"/>
          <p:cNvSpPr txBox="1"/>
          <p:nvPr>
            <p:ph idx="2" type="body"/>
          </p:nvPr>
        </p:nvSpPr>
        <p:spPr>
          <a:xfrm>
            <a:off x="5788025" y="4026802"/>
            <a:ext cx="3270250" cy="338137"/>
          </a:xfrm>
          <a:prstGeom prst="rect">
            <a:avLst/>
          </a:prstGeom>
          <a:noFill/>
          <a:ln>
            <a:noFill/>
          </a:ln>
        </p:spPr>
        <p:txBody>
          <a:bodyPr anchorCtr="0" anchor="ctr" bIns="45700" lIns="45700" spcFirstLastPara="1" rIns="45700" wrap="square" tIns="45700">
            <a:normAutofit/>
          </a:bodyPr>
          <a:lstStyle>
            <a:lvl1pPr indent="-228600" lvl="0" marL="457200" algn="l">
              <a:lnSpc>
                <a:spcPct val="90000"/>
              </a:lnSpc>
              <a:spcBef>
                <a:spcPts val="1000"/>
              </a:spcBef>
              <a:spcAft>
                <a:spcPts val="0"/>
              </a:spcAft>
              <a:buClr>
                <a:srgbClr val="5D5D5D"/>
              </a:buClr>
              <a:buSzPts val="1600"/>
              <a:buNone/>
              <a:defRPr b="1" sz="1600" cap="none">
                <a:solidFill>
                  <a:srgbClr val="5D5D5D"/>
                </a:solidFill>
                <a:latin typeface="Open Sans"/>
                <a:ea typeface="Open Sans"/>
                <a:cs typeface="Open Sans"/>
                <a:sym typeface="Open Sans"/>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id="15" name="Google Shape;15;p2"/>
          <p:cNvPicPr preferRelativeResize="0"/>
          <p:nvPr/>
        </p:nvPicPr>
        <p:blipFill rotWithShape="1">
          <a:blip r:embed="rId3">
            <a:alphaModFix/>
          </a:blip>
          <a:srcRect b="0" l="0" r="0" t="0"/>
          <a:stretch/>
        </p:blipFill>
        <p:spPr>
          <a:xfrm>
            <a:off x="2604543" y="2556221"/>
            <a:ext cx="2078103" cy="1319671"/>
          </a:xfrm>
          <a:prstGeom prst="rect">
            <a:avLst/>
          </a:prstGeom>
          <a:noFill/>
          <a:ln>
            <a:noFill/>
          </a:ln>
        </p:spPr>
      </p:pic>
      <p:sp>
        <p:nvSpPr>
          <p:cNvPr id="16" name="Google Shape;16;p2"/>
          <p:cNvSpPr txBox="1"/>
          <p:nvPr>
            <p:ph idx="3" type="body"/>
          </p:nvPr>
        </p:nvSpPr>
        <p:spPr>
          <a:xfrm>
            <a:off x="5781891" y="4449077"/>
            <a:ext cx="5926137" cy="646112"/>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rgbClr val="5D5D5D"/>
              </a:buClr>
              <a:buSzPts val="1800"/>
              <a:buNone/>
              <a:defRPr sz="1800">
                <a:solidFill>
                  <a:srgbClr val="5D5D5D"/>
                </a:solidFill>
                <a:latin typeface="Open Sans"/>
                <a:ea typeface="Open Sans"/>
                <a:cs typeface="Open Sans"/>
                <a:sym typeface="Open Sans"/>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and Photo">
  <p:cSld name="Column and Photo">
    <p:spTree>
      <p:nvGrpSpPr>
        <p:cNvPr id="94" name="Shape 94"/>
        <p:cNvGrpSpPr/>
        <p:nvPr/>
      </p:nvGrpSpPr>
      <p:grpSpPr>
        <a:xfrm>
          <a:off x="0" y="0"/>
          <a:ext cx="0" cy="0"/>
          <a:chOff x="0" y="0"/>
          <a:chExt cx="0" cy="0"/>
        </a:xfrm>
      </p:grpSpPr>
      <p:pic>
        <p:nvPicPr>
          <p:cNvPr descr="Picture 6" id="95" name="Google Shape;95;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6" name="Google Shape;96;p11"/>
          <p:cNvSpPr/>
          <p:nvPr/>
        </p:nvSpPr>
        <p:spPr>
          <a:xfrm>
            <a:off x="0" y="0"/>
            <a:ext cx="12192000" cy="6858000"/>
          </a:xfrm>
          <a:prstGeom prst="rect">
            <a:avLst/>
          </a:prstGeom>
          <a:solidFill>
            <a:schemeClr val="l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97" name="Google Shape;97;p11"/>
          <p:cNvCxnSpPr/>
          <p:nvPr/>
        </p:nvCxnSpPr>
        <p:spPr>
          <a:xfrm>
            <a:off x="813071" y="2001772"/>
            <a:ext cx="3295669" cy="0"/>
          </a:xfrm>
          <a:prstGeom prst="straightConnector1">
            <a:avLst/>
          </a:prstGeom>
          <a:noFill/>
          <a:ln cap="flat" cmpd="sng" w="12700">
            <a:solidFill>
              <a:srgbClr val="A5A5A5"/>
            </a:solidFill>
            <a:prstDash val="solid"/>
            <a:miter lim="800000"/>
            <a:headEnd len="sm" w="sm" type="none"/>
            <a:tailEnd len="sm" w="sm" type="none"/>
          </a:ln>
        </p:spPr>
      </p:cxnSp>
      <p:pic>
        <p:nvPicPr>
          <p:cNvPr id="98" name="Google Shape;98;p11"/>
          <p:cNvPicPr preferRelativeResize="0"/>
          <p:nvPr/>
        </p:nvPicPr>
        <p:blipFill rotWithShape="1">
          <a:blip r:embed="rId3">
            <a:alphaModFix/>
          </a:blip>
          <a:srcRect b="0" l="0" r="0" t="0"/>
          <a:stretch/>
        </p:blipFill>
        <p:spPr>
          <a:xfrm>
            <a:off x="8984784" y="6375748"/>
            <a:ext cx="2877363" cy="252955"/>
          </a:xfrm>
          <a:prstGeom prst="rect">
            <a:avLst/>
          </a:prstGeom>
          <a:noFill/>
          <a:ln>
            <a:noFill/>
          </a:ln>
        </p:spPr>
      </p:pic>
      <p:sp>
        <p:nvSpPr>
          <p:cNvPr id="99" name="Google Shape;99;p11"/>
          <p:cNvSpPr/>
          <p:nvPr/>
        </p:nvSpPr>
        <p:spPr>
          <a:xfrm>
            <a:off x="4884234" y="0"/>
            <a:ext cx="7307766" cy="6858000"/>
          </a:xfrm>
          <a:prstGeom prst="rect">
            <a:avLst/>
          </a:prstGeom>
          <a:solidFill>
            <a:srgbClr val="BFBFB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0" name="Google Shape;100;p11"/>
          <p:cNvSpPr/>
          <p:nvPr>
            <p:ph idx="2" type="pic"/>
          </p:nvPr>
        </p:nvSpPr>
        <p:spPr>
          <a:xfrm>
            <a:off x="4884738" y="0"/>
            <a:ext cx="7307262" cy="6858000"/>
          </a:xfrm>
          <a:prstGeom prst="rect">
            <a:avLst/>
          </a:prstGeom>
          <a:noFill/>
          <a:ln>
            <a:noFill/>
          </a:ln>
        </p:spPr>
      </p:sp>
      <p:sp>
        <p:nvSpPr>
          <p:cNvPr id="101" name="Google Shape;101;p11"/>
          <p:cNvSpPr txBox="1"/>
          <p:nvPr>
            <p:ph idx="1" type="body"/>
          </p:nvPr>
        </p:nvSpPr>
        <p:spPr>
          <a:xfrm>
            <a:off x="812800" y="600075"/>
            <a:ext cx="3295940" cy="120015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0"/>
              </a:spcBef>
              <a:spcAft>
                <a:spcPts val="0"/>
              </a:spcAft>
              <a:buClr>
                <a:srgbClr val="5D5D5D"/>
              </a:buClr>
              <a:buSzPts val="3600"/>
              <a:buNone/>
              <a:defRPr sz="3600">
                <a:solidFill>
                  <a:srgbClr val="5D5D5D"/>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02" name="Google Shape;102;p11"/>
          <p:cNvSpPr txBox="1"/>
          <p:nvPr>
            <p:ph idx="3" type="body"/>
          </p:nvPr>
        </p:nvSpPr>
        <p:spPr>
          <a:xfrm>
            <a:off x="776288" y="2535238"/>
            <a:ext cx="3332452" cy="163195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D5D5D"/>
              </a:buClr>
              <a:buSzPts val="2000"/>
              <a:buNone/>
              <a:defRPr>
                <a:solidFill>
                  <a:srgbClr val="5D5D5D"/>
                </a:solidFill>
              </a:defRPr>
            </a:lvl1pPr>
            <a:lvl2pPr indent="-342900" lvl="1" marL="914400" algn="l">
              <a:lnSpc>
                <a:spcPct val="90000"/>
              </a:lnSpc>
              <a:spcBef>
                <a:spcPts val="2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03" name="Google Shape;103;p11"/>
          <p:cNvSpPr txBox="1"/>
          <p:nvPr>
            <p:ph idx="12" type="sldNum"/>
          </p:nvPr>
        </p:nvSpPr>
        <p:spPr>
          <a:xfrm>
            <a:off x="812800" y="6332948"/>
            <a:ext cx="350415" cy="338554"/>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and Image">
  <p:cSld name="Column and Image">
    <p:spTree>
      <p:nvGrpSpPr>
        <p:cNvPr id="104" name="Shape 104"/>
        <p:cNvGrpSpPr/>
        <p:nvPr/>
      </p:nvGrpSpPr>
      <p:grpSpPr>
        <a:xfrm>
          <a:off x="0" y="0"/>
          <a:ext cx="0" cy="0"/>
          <a:chOff x="0" y="0"/>
          <a:chExt cx="0" cy="0"/>
        </a:xfrm>
      </p:grpSpPr>
      <p:cxnSp>
        <p:nvCxnSpPr>
          <p:cNvPr id="105" name="Google Shape;105;p12"/>
          <p:cNvCxnSpPr/>
          <p:nvPr/>
        </p:nvCxnSpPr>
        <p:spPr>
          <a:xfrm>
            <a:off x="813071" y="2001772"/>
            <a:ext cx="3295669" cy="0"/>
          </a:xfrm>
          <a:prstGeom prst="straightConnector1">
            <a:avLst/>
          </a:prstGeom>
          <a:noFill/>
          <a:ln cap="flat" cmpd="sng" w="12700">
            <a:solidFill>
              <a:srgbClr val="A5A5A5"/>
            </a:solidFill>
            <a:prstDash val="solid"/>
            <a:miter lim="800000"/>
            <a:headEnd len="sm" w="sm" type="none"/>
            <a:tailEnd len="sm" w="sm" type="none"/>
          </a:ln>
        </p:spPr>
      </p:cxnSp>
      <p:pic>
        <p:nvPicPr>
          <p:cNvPr id="106" name="Google Shape;106;p12"/>
          <p:cNvPicPr preferRelativeResize="0"/>
          <p:nvPr/>
        </p:nvPicPr>
        <p:blipFill rotWithShape="1">
          <a:blip r:embed="rId2">
            <a:alphaModFix/>
          </a:blip>
          <a:srcRect b="0" l="0" r="0" t="0"/>
          <a:stretch/>
        </p:blipFill>
        <p:spPr>
          <a:xfrm>
            <a:off x="8984784" y="6375748"/>
            <a:ext cx="2877363" cy="252955"/>
          </a:xfrm>
          <a:prstGeom prst="rect">
            <a:avLst/>
          </a:prstGeom>
          <a:noFill/>
          <a:ln>
            <a:noFill/>
          </a:ln>
        </p:spPr>
      </p:pic>
      <p:sp>
        <p:nvSpPr>
          <p:cNvPr id="107" name="Google Shape;107;p12"/>
          <p:cNvSpPr txBox="1"/>
          <p:nvPr>
            <p:ph idx="1" type="body"/>
          </p:nvPr>
        </p:nvSpPr>
        <p:spPr>
          <a:xfrm>
            <a:off x="812800" y="600075"/>
            <a:ext cx="3295940" cy="120015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0"/>
              </a:spcBef>
              <a:spcAft>
                <a:spcPts val="0"/>
              </a:spcAft>
              <a:buClr>
                <a:srgbClr val="5D5D5D"/>
              </a:buClr>
              <a:buSzPts val="3600"/>
              <a:buNone/>
              <a:defRPr sz="3600">
                <a:solidFill>
                  <a:srgbClr val="5D5D5D"/>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08" name="Google Shape;108;p12"/>
          <p:cNvSpPr txBox="1"/>
          <p:nvPr>
            <p:ph idx="2" type="body"/>
          </p:nvPr>
        </p:nvSpPr>
        <p:spPr>
          <a:xfrm>
            <a:off x="776288" y="2535238"/>
            <a:ext cx="3332452" cy="3036888"/>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D5D5D"/>
              </a:buClr>
              <a:buSzPts val="2000"/>
              <a:buNone/>
              <a:defRPr>
                <a:solidFill>
                  <a:srgbClr val="5D5D5D"/>
                </a:solidFill>
              </a:defRPr>
            </a:lvl1pPr>
            <a:lvl2pPr indent="-342900" lvl="1" marL="914400" algn="l">
              <a:lnSpc>
                <a:spcPct val="90000"/>
              </a:lnSpc>
              <a:spcBef>
                <a:spcPts val="2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09" name="Google Shape;109;p12"/>
          <p:cNvSpPr/>
          <p:nvPr>
            <p:ph idx="3" type="pic"/>
          </p:nvPr>
        </p:nvSpPr>
        <p:spPr>
          <a:xfrm>
            <a:off x="4884738" y="1190625"/>
            <a:ext cx="6977409" cy="5127626"/>
          </a:xfrm>
          <a:prstGeom prst="rect">
            <a:avLst/>
          </a:prstGeom>
          <a:noFill/>
          <a:ln>
            <a:noFill/>
          </a:ln>
        </p:spPr>
      </p:sp>
      <p:sp>
        <p:nvSpPr>
          <p:cNvPr id="110" name="Google Shape;110;p12"/>
          <p:cNvSpPr txBox="1"/>
          <p:nvPr>
            <p:ph idx="12" type="sldNum"/>
          </p:nvPr>
        </p:nvSpPr>
        <p:spPr>
          <a:xfrm>
            <a:off x="810122" y="6332948"/>
            <a:ext cx="350415" cy="338554"/>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Slide Photo">
  <p:cSld name="Full-Slide Photo">
    <p:spTree>
      <p:nvGrpSpPr>
        <p:cNvPr id="111" name="Shape 111"/>
        <p:cNvGrpSpPr/>
        <p:nvPr/>
      </p:nvGrpSpPr>
      <p:grpSpPr>
        <a:xfrm>
          <a:off x="0" y="0"/>
          <a:ext cx="0" cy="0"/>
          <a:chOff x="0" y="0"/>
          <a:chExt cx="0" cy="0"/>
        </a:xfrm>
      </p:grpSpPr>
      <p:sp>
        <p:nvSpPr>
          <p:cNvPr id="112" name="Google Shape;112;p13"/>
          <p:cNvSpPr/>
          <p:nvPr>
            <p:ph idx="2" type="pic"/>
          </p:nvPr>
        </p:nvSpPr>
        <p:spPr>
          <a:xfrm>
            <a:off x="0" y="0"/>
            <a:ext cx="12192000" cy="685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Column Photo &amp; Text">
  <p:cSld name="3-Column Photo &amp; Text">
    <p:spTree>
      <p:nvGrpSpPr>
        <p:cNvPr id="113" name="Shape 113"/>
        <p:cNvGrpSpPr/>
        <p:nvPr/>
      </p:nvGrpSpPr>
      <p:grpSpPr>
        <a:xfrm>
          <a:off x="0" y="0"/>
          <a:ext cx="0" cy="0"/>
          <a:chOff x="0" y="0"/>
          <a:chExt cx="0" cy="0"/>
        </a:xfrm>
      </p:grpSpPr>
      <p:sp>
        <p:nvSpPr>
          <p:cNvPr id="114" name="Google Shape;114;p14"/>
          <p:cNvSpPr/>
          <p:nvPr/>
        </p:nvSpPr>
        <p:spPr>
          <a:xfrm>
            <a:off x="4186479" y="134938"/>
            <a:ext cx="3862775" cy="6595235"/>
          </a:xfrm>
          <a:prstGeom prst="rect">
            <a:avLst/>
          </a:prstGeom>
          <a:solidFill>
            <a:srgbClr val="BFBFB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5" name="Google Shape;115;p14"/>
          <p:cNvSpPr/>
          <p:nvPr/>
        </p:nvSpPr>
        <p:spPr>
          <a:xfrm>
            <a:off x="8184191" y="134938"/>
            <a:ext cx="3862775" cy="6595235"/>
          </a:xfrm>
          <a:prstGeom prst="rect">
            <a:avLst/>
          </a:prstGeom>
          <a:solidFill>
            <a:srgbClr val="BFBFB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 name="Google Shape;116;p14"/>
          <p:cNvSpPr/>
          <p:nvPr/>
        </p:nvSpPr>
        <p:spPr>
          <a:xfrm>
            <a:off x="166464" y="134938"/>
            <a:ext cx="3885077" cy="6595235"/>
          </a:xfrm>
          <a:prstGeom prst="rect">
            <a:avLst/>
          </a:prstGeom>
          <a:solidFill>
            <a:srgbClr val="BFBFB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7" name="Google Shape;117;p14"/>
          <p:cNvSpPr txBox="1"/>
          <p:nvPr>
            <p:ph idx="1" type="body"/>
          </p:nvPr>
        </p:nvSpPr>
        <p:spPr>
          <a:xfrm>
            <a:off x="166688" y="134938"/>
            <a:ext cx="3884612" cy="6596062"/>
          </a:xfrm>
          <a:prstGeom prst="rect">
            <a:avLst/>
          </a:prstGeom>
          <a:noFill/>
          <a:ln>
            <a:noFill/>
          </a:ln>
        </p:spPr>
        <p:txBody>
          <a:bodyPr anchorCtr="0" anchor="ctr" bIns="45700" lIns="45700" spcFirstLastPara="1" rIns="45700" wrap="square" tIns="45700">
            <a:normAutofit/>
          </a:bodyPr>
          <a:lstStyle>
            <a:lvl1pPr indent="-228600" lvl="0" marL="457200" algn="l">
              <a:lnSpc>
                <a:spcPct val="90000"/>
              </a:lnSpc>
              <a:spcBef>
                <a:spcPts val="1000"/>
              </a:spcBef>
              <a:spcAft>
                <a:spcPts val="0"/>
              </a:spcAft>
              <a:buClr>
                <a:srgbClr val="828282"/>
              </a:buClr>
              <a:buSzPts val="2000"/>
              <a:buNone/>
              <a:defRPr>
                <a:solidFill>
                  <a:srgbClr val="828282"/>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8" name="Google Shape;118;p14"/>
          <p:cNvSpPr txBox="1"/>
          <p:nvPr>
            <p:ph idx="2" type="body"/>
          </p:nvPr>
        </p:nvSpPr>
        <p:spPr>
          <a:xfrm>
            <a:off x="4186478" y="134938"/>
            <a:ext cx="3862776" cy="6596062"/>
          </a:xfrm>
          <a:prstGeom prst="rect">
            <a:avLst/>
          </a:prstGeom>
          <a:noFill/>
          <a:ln>
            <a:noFill/>
          </a:ln>
        </p:spPr>
        <p:txBody>
          <a:bodyPr anchorCtr="0" anchor="ctr" bIns="45700" lIns="45700" spcFirstLastPara="1" rIns="45700" wrap="square" tIns="45700">
            <a:normAutofit/>
          </a:bodyPr>
          <a:lstStyle>
            <a:lvl1pPr indent="-228600" lvl="0" marL="457200" algn="l">
              <a:lnSpc>
                <a:spcPct val="90000"/>
              </a:lnSpc>
              <a:spcBef>
                <a:spcPts val="1000"/>
              </a:spcBef>
              <a:spcAft>
                <a:spcPts val="0"/>
              </a:spcAft>
              <a:buClr>
                <a:srgbClr val="828282"/>
              </a:buClr>
              <a:buSzPts val="2000"/>
              <a:buNone/>
              <a:defRPr>
                <a:solidFill>
                  <a:srgbClr val="828282"/>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9" name="Google Shape;119;p14"/>
          <p:cNvSpPr txBox="1"/>
          <p:nvPr>
            <p:ph idx="3" type="body"/>
          </p:nvPr>
        </p:nvSpPr>
        <p:spPr>
          <a:xfrm>
            <a:off x="8184191" y="134938"/>
            <a:ext cx="3862775" cy="6596062"/>
          </a:xfrm>
          <a:prstGeom prst="rect">
            <a:avLst/>
          </a:prstGeom>
          <a:noFill/>
          <a:ln>
            <a:noFill/>
          </a:ln>
        </p:spPr>
        <p:txBody>
          <a:bodyPr anchorCtr="0" anchor="ctr" bIns="45700" lIns="45700" spcFirstLastPara="1" rIns="45700" wrap="square" tIns="45700">
            <a:normAutofit/>
          </a:bodyPr>
          <a:lstStyle>
            <a:lvl1pPr indent="-228600" lvl="0" marL="457200" algn="l">
              <a:lnSpc>
                <a:spcPct val="90000"/>
              </a:lnSpc>
              <a:spcBef>
                <a:spcPts val="1000"/>
              </a:spcBef>
              <a:spcAft>
                <a:spcPts val="0"/>
              </a:spcAft>
              <a:buClr>
                <a:srgbClr val="828282"/>
              </a:buClr>
              <a:buSzPts val="2000"/>
              <a:buNone/>
              <a:defRPr>
                <a:solidFill>
                  <a:srgbClr val="828282"/>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p:cSld name="Agenda Slide">
    <p:spTree>
      <p:nvGrpSpPr>
        <p:cNvPr id="17" name="Shape 17"/>
        <p:cNvGrpSpPr/>
        <p:nvPr/>
      </p:nvGrpSpPr>
      <p:grpSpPr>
        <a:xfrm>
          <a:off x="0" y="0"/>
          <a:ext cx="0" cy="0"/>
          <a:chOff x="0" y="0"/>
          <a:chExt cx="0" cy="0"/>
        </a:xfrm>
      </p:grpSpPr>
      <p:pic>
        <p:nvPicPr>
          <p:cNvPr descr="Picture 6" id="18" name="Google Shape;18;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9" name="Google Shape;19;p3"/>
          <p:cNvSpPr/>
          <p:nvPr/>
        </p:nvSpPr>
        <p:spPr>
          <a:xfrm>
            <a:off x="588723" y="588724"/>
            <a:ext cx="11014553" cy="5680551"/>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20" name="Google Shape;20;p3"/>
          <p:cNvCxnSpPr/>
          <p:nvPr/>
        </p:nvCxnSpPr>
        <p:spPr>
          <a:xfrm>
            <a:off x="1757819" y="2035793"/>
            <a:ext cx="8538576" cy="0"/>
          </a:xfrm>
          <a:prstGeom prst="straightConnector1">
            <a:avLst/>
          </a:prstGeom>
          <a:noFill/>
          <a:ln cap="flat" cmpd="sng" w="12700">
            <a:solidFill>
              <a:srgbClr val="A5A5A5"/>
            </a:solidFill>
            <a:prstDash val="solid"/>
            <a:miter lim="800000"/>
            <a:headEnd len="sm" w="sm" type="none"/>
            <a:tailEnd len="sm" w="sm" type="none"/>
          </a:ln>
        </p:spPr>
      </p:cxnSp>
      <p:sp>
        <p:nvSpPr>
          <p:cNvPr id="21" name="Google Shape;21;p3"/>
          <p:cNvSpPr txBox="1"/>
          <p:nvPr>
            <p:ph idx="1" type="body"/>
          </p:nvPr>
        </p:nvSpPr>
        <p:spPr>
          <a:xfrm>
            <a:off x="1720850" y="2438400"/>
            <a:ext cx="8575545" cy="2803525"/>
          </a:xfrm>
          <a:prstGeom prst="rect">
            <a:avLst/>
          </a:prstGeom>
          <a:noFill/>
          <a:ln>
            <a:noFill/>
          </a:ln>
        </p:spPr>
        <p:txBody>
          <a:bodyPr anchorCtr="0" anchor="t" bIns="45700" lIns="45700" spcFirstLastPara="1" rIns="45700" wrap="square" tIns="45700">
            <a:normAutofit/>
          </a:bodyPr>
          <a:lstStyle>
            <a:lvl1pPr indent="-381000" lvl="0" marL="457200" algn="l">
              <a:lnSpc>
                <a:spcPct val="150000"/>
              </a:lnSpc>
              <a:spcBef>
                <a:spcPts val="0"/>
              </a:spcBef>
              <a:spcAft>
                <a:spcPts val="0"/>
              </a:spcAft>
              <a:buClr>
                <a:srgbClr val="5D5D5D"/>
              </a:buClr>
              <a:buSzPts val="2400"/>
              <a:buFont typeface="Open Sans ExtraBold"/>
              <a:buAutoNum type="arabicPeriod"/>
              <a:defRPr sz="2400">
                <a:solidFill>
                  <a:srgbClr val="5D5D5D"/>
                </a:solidFill>
                <a:latin typeface="Open Sans"/>
                <a:ea typeface="Open Sans"/>
                <a:cs typeface="Open Sans"/>
                <a:sym typeface="Open Sans"/>
              </a:defRPr>
            </a:lvl1pPr>
            <a:lvl2pPr indent="-381000" lvl="1" marL="914400" algn="l">
              <a:lnSpc>
                <a:spcPct val="150000"/>
              </a:lnSpc>
              <a:spcBef>
                <a:spcPts val="1000"/>
              </a:spcBef>
              <a:spcAft>
                <a:spcPts val="0"/>
              </a:spcAft>
              <a:buClr>
                <a:srgbClr val="828282"/>
              </a:buClr>
              <a:buSzPts val="2400"/>
              <a:buFont typeface="Open Sans ExtraBold"/>
              <a:buAutoNum type="arabicPeriod"/>
              <a:defRPr sz="2400">
                <a:solidFill>
                  <a:srgbClr val="828282"/>
                </a:solidFill>
                <a:latin typeface="Open Sans"/>
                <a:ea typeface="Open Sans"/>
                <a:cs typeface="Open Sans"/>
                <a:sym typeface="Open Sans"/>
              </a:defRPr>
            </a:lvl2pPr>
            <a:lvl3pPr indent="-381000" lvl="2" marL="1371600" algn="l">
              <a:lnSpc>
                <a:spcPct val="150000"/>
              </a:lnSpc>
              <a:spcBef>
                <a:spcPts val="1000"/>
              </a:spcBef>
              <a:spcAft>
                <a:spcPts val="0"/>
              </a:spcAft>
              <a:buClr>
                <a:srgbClr val="828282"/>
              </a:buClr>
              <a:buSzPts val="2400"/>
              <a:buFont typeface="Open Sans ExtraBold"/>
              <a:buAutoNum type="arabicPeriod"/>
              <a:defRPr sz="2400">
                <a:solidFill>
                  <a:srgbClr val="828282"/>
                </a:solidFill>
                <a:latin typeface="Open Sans"/>
                <a:ea typeface="Open Sans"/>
                <a:cs typeface="Open Sans"/>
                <a:sym typeface="Open Sans"/>
              </a:defRPr>
            </a:lvl3pPr>
            <a:lvl4pPr indent="-381000" lvl="3" marL="1828800" algn="l">
              <a:lnSpc>
                <a:spcPct val="150000"/>
              </a:lnSpc>
              <a:spcBef>
                <a:spcPts val="1000"/>
              </a:spcBef>
              <a:spcAft>
                <a:spcPts val="0"/>
              </a:spcAft>
              <a:buClr>
                <a:srgbClr val="828282"/>
              </a:buClr>
              <a:buSzPts val="2400"/>
              <a:buFont typeface="Open Sans ExtraBold"/>
              <a:buAutoNum type="arabicPeriod"/>
              <a:defRPr sz="2400">
                <a:solidFill>
                  <a:srgbClr val="828282"/>
                </a:solidFill>
                <a:latin typeface="Open Sans"/>
                <a:ea typeface="Open Sans"/>
                <a:cs typeface="Open Sans"/>
                <a:sym typeface="Open Sans"/>
              </a:defRPr>
            </a:lvl4pPr>
            <a:lvl5pPr indent="-381000" lvl="4" marL="2286000" algn="l">
              <a:lnSpc>
                <a:spcPct val="150000"/>
              </a:lnSpc>
              <a:spcBef>
                <a:spcPts val="1000"/>
              </a:spcBef>
              <a:spcAft>
                <a:spcPts val="0"/>
              </a:spcAft>
              <a:buClr>
                <a:srgbClr val="828282"/>
              </a:buClr>
              <a:buSzPts val="2400"/>
              <a:buFont typeface="Open Sans ExtraBold"/>
              <a:buAutoNum type="arabicPeriod"/>
              <a:defRPr sz="2400">
                <a:solidFill>
                  <a:srgbClr val="828282"/>
                </a:solidFill>
                <a:latin typeface="Open Sans"/>
                <a:ea typeface="Open Sans"/>
                <a:cs typeface="Open Sans"/>
                <a:sym typeface="Open Sans"/>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2" name="Google Shape;22;p3"/>
          <p:cNvSpPr txBox="1"/>
          <p:nvPr/>
        </p:nvSpPr>
        <p:spPr>
          <a:xfrm>
            <a:off x="1820450" y="1220947"/>
            <a:ext cx="5883057" cy="64633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5D5D5D"/>
              </a:buClr>
              <a:buSzPts val="3600"/>
              <a:buFont typeface="Open Sans Light"/>
              <a:buNone/>
            </a:pPr>
            <a:r>
              <a:rPr b="0" i="0" lang="en-US" sz="3600" u="none" cap="none" strike="noStrike">
                <a:solidFill>
                  <a:srgbClr val="5D5D5D"/>
                </a:solidFill>
                <a:latin typeface="Open Sans Light"/>
                <a:ea typeface="Open Sans Light"/>
                <a:cs typeface="Open Sans Light"/>
                <a:sym typeface="Open Sans Light"/>
              </a:rPr>
              <a:t>Agenda</a:t>
            </a:r>
            <a:endParaRPr b="0" i="0" sz="3600" u="none" cap="none" strike="noStrike">
              <a:solidFill>
                <a:srgbClr val="5D5D5D"/>
              </a:solidFill>
              <a:latin typeface="Open Sans Light"/>
              <a:ea typeface="Open Sans Light"/>
              <a:cs typeface="Open Sans Light"/>
              <a:sym typeface="Open Sans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Headline">
  <p:cSld name="Text with Headline">
    <p:spTree>
      <p:nvGrpSpPr>
        <p:cNvPr id="23" name="Shape 23"/>
        <p:cNvGrpSpPr/>
        <p:nvPr/>
      </p:nvGrpSpPr>
      <p:grpSpPr>
        <a:xfrm>
          <a:off x="0" y="0"/>
          <a:ext cx="0" cy="0"/>
          <a:chOff x="0" y="0"/>
          <a:chExt cx="0" cy="0"/>
        </a:xfrm>
      </p:grpSpPr>
      <p:pic>
        <p:nvPicPr>
          <p:cNvPr descr="Picture 6" id="24" name="Google Shape;24;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5" name="Google Shape;25;p4"/>
          <p:cNvSpPr/>
          <p:nvPr/>
        </p:nvSpPr>
        <p:spPr>
          <a:xfrm>
            <a:off x="1152395" y="0"/>
            <a:ext cx="11039605" cy="6858000"/>
          </a:xfrm>
          <a:prstGeom prst="rect">
            <a:avLst/>
          </a:prstGeom>
          <a:solidFill>
            <a:schemeClr val="l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26" name="Google Shape;26;p4"/>
          <p:cNvCxnSpPr/>
          <p:nvPr/>
        </p:nvCxnSpPr>
        <p:spPr>
          <a:xfrm>
            <a:off x="2384121" y="2001772"/>
            <a:ext cx="9177402" cy="0"/>
          </a:xfrm>
          <a:prstGeom prst="straightConnector1">
            <a:avLst/>
          </a:prstGeom>
          <a:noFill/>
          <a:ln cap="flat" cmpd="sng" w="12700">
            <a:solidFill>
              <a:srgbClr val="A5A5A5"/>
            </a:solidFill>
            <a:prstDash val="solid"/>
            <a:miter lim="800000"/>
            <a:headEnd len="sm" w="sm" type="none"/>
            <a:tailEnd len="sm" w="sm" type="none"/>
          </a:ln>
        </p:spPr>
      </p:cxnSp>
      <p:pic>
        <p:nvPicPr>
          <p:cNvPr id="27" name="Google Shape;27;p4"/>
          <p:cNvPicPr preferRelativeResize="0"/>
          <p:nvPr/>
        </p:nvPicPr>
        <p:blipFill rotWithShape="1">
          <a:blip r:embed="rId3">
            <a:alphaModFix/>
          </a:blip>
          <a:srcRect b="0" l="0" r="0" t="0"/>
          <a:stretch/>
        </p:blipFill>
        <p:spPr>
          <a:xfrm>
            <a:off x="8984784" y="6375748"/>
            <a:ext cx="2877363" cy="252955"/>
          </a:xfrm>
          <a:prstGeom prst="rect">
            <a:avLst/>
          </a:prstGeom>
          <a:noFill/>
          <a:ln>
            <a:noFill/>
          </a:ln>
        </p:spPr>
      </p:pic>
      <p:sp>
        <p:nvSpPr>
          <p:cNvPr id="28" name="Google Shape;28;p4"/>
          <p:cNvSpPr txBox="1"/>
          <p:nvPr>
            <p:ph idx="1" type="body"/>
          </p:nvPr>
        </p:nvSpPr>
        <p:spPr>
          <a:xfrm>
            <a:off x="2384425" y="1157288"/>
            <a:ext cx="5883275" cy="646112"/>
          </a:xfrm>
          <a:prstGeom prst="rect">
            <a:avLst/>
          </a:prstGeom>
          <a:noFill/>
          <a:ln>
            <a:noFill/>
          </a:ln>
        </p:spPr>
        <p:txBody>
          <a:bodyPr anchorCtr="0" anchor="ctr" bIns="45700" lIns="45700" spcFirstLastPara="1" rIns="45700" wrap="square" tIns="45700">
            <a:normAutofit/>
          </a:bodyPr>
          <a:lstStyle>
            <a:lvl1pPr indent="-228600" lvl="0" marL="457200" algn="l">
              <a:lnSpc>
                <a:spcPct val="90000"/>
              </a:lnSpc>
              <a:spcBef>
                <a:spcPts val="1000"/>
              </a:spcBef>
              <a:spcAft>
                <a:spcPts val="0"/>
              </a:spcAft>
              <a:buClr>
                <a:srgbClr val="5D5D5D"/>
              </a:buClr>
              <a:buSzPts val="3600"/>
              <a:buNone/>
              <a:defRPr sz="3600">
                <a:solidFill>
                  <a:srgbClr val="5D5D5D"/>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4"/>
          <p:cNvSpPr txBox="1"/>
          <p:nvPr>
            <p:ph idx="2" type="body"/>
          </p:nvPr>
        </p:nvSpPr>
        <p:spPr>
          <a:xfrm>
            <a:off x="2346325" y="3081338"/>
            <a:ext cx="6746875" cy="163195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D5D5D"/>
              </a:buClr>
              <a:buSzPts val="2000"/>
              <a:buNone/>
              <a:defRPr>
                <a:solidFill>
                  <a:srgbClr val="5D5D5D"/>
                </a:solidFill>
              </a:defRPr>
            </a:lvl1pPr>
            <a:lvl2pPr indent="-342900" lvl="1" marL="914400" algn="l">
              <a:lnSpc>
                <a:spcPct val="90000"/>
              </a:lnSpc>
              <a:spcBef>
                <a:spcPts val="2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0" name="Google Shape;30;p4"/>
          <p:cNvSpPr txBox="1"/>
          <p:nvPr>
            <p:ph idx="3" type="body"/>
          </p:nvPr>
        </p:nvSpPr>
        <p:spPr>
          <a:xfrm>
            <a:off x="2346325" y="2535238"/>
            <a:ext cx="6638925" cy="40005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0"/>
              </a:spcBef>
              <a:spcAft>
                <a:spcPts val="0"/>
              </a:spcAft>
              <a:buClr>
                <a:srgbClr val="5D5D5D"/>
              </a:buClr>
              <a:buSzPts val="2000"/>
              <a:buNone/>
              <a:defRPr b="1">
                <a:solidFill>
                  <a:srgbClr val="5D5D5D"/>
                </a:solidFill>
                <a:latin typeface="Open Sans"/>
                <a:ea typeface="Open Sans"/>
                <a:cs typeface="Open Sans"/>
                <a:sym typeface="Open Sans"/>
              </a:defRPr>
            </a:lvl1pPr>
            <a:lvl2pPr indent="-342900" lvl="1" marL="914400" algn="l">
              <a:lnSpc>
                <a:spcPct val="90000"/>
              </a:lnSpc>
              <a:spcBef>
                <a:spcPts val="2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1" name="Google Shape;31;p4"/>
          <p:cNvSpPr txBox="1"/>
          <p:nvPr>
            <p:ph idx="12" type="sldNum"/>
          </p:nvPr>
        </p:nvSpPr>
        <p:spPr>
          <a:xfrm>
            <a:off x="2346325" y="6318042"/>
            <a:ext cx="350415" cy="338554"/>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1pPr>
            <a:lvl2pPr indent="0" lvl="1" marL="0" algn="l">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2pPr>
            <a:lvl3pPr indent="0" lvl="2" marL="0" algn="l">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3pPr>
            <a:lvl4pPr indent="0" lvl="3" marL="0" algn="l">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4pPr>
            <a:lvl5pPr indent="0" lvl="4" marL="0" algn="l">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5pPr>
            <a:lvl6pPr indent="0" lvl="5" marL="0" algn="l">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6pPr>
            <a:lvl7pPr indent="0" lvl="6" marL="0" algn="l">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7pPr>
            <a:lvl8pPr indent="0" lvl="7" marL="0" algn="l">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8pPr>
            <a:lvl9pPr indent="0" lvl="8" marL="0" algn="l">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
  <p:cSld name="Two-Column">
    <p:spTree>
      <p:nvGrpSpPr>
        <p:cNvPr id="32" name="Shape 32"/>
        <p:cNvGrpSpPr/>
        <p:nvPr/>
      </p:nvGrpSpPr>
      <p:grpSpPr>
        <a:xfrm>
          <a:off x="0" y="0"/>
          <a:ext cx="0" cy="0"/>
          <a:chOff x="0" y="0"/>
          <a:chExt cx="0" cy="0"/>
        </a:xfrm>
      </p:grpSpPr>
      <p:pic>
        <p:nvPicPr>
          <p:cNvPr descr="Picture 6" id="33" name="Google Shape;33;p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4" name="Google Shape;34;p5"/>
          <p:cNvSpPr/>
          <p:nvPr/>
        </p:nvSpPr>
        <p:spPr>
          <a:xfrm>
            <a:off x="1152395" y="0"/>
            <a:ext cx="11039605" cy="6858000"/>
          </a:xfrm>
          <a:prstGeom prst="rect">
            <a:avLst/>
          </a:prstGeom>
          <a:solidFill>
            <a:schemeClr val="l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 name="Google Shape;35;p5"/>
          <p:cNvSpPr txBox="1"/>
          <p:nvPr>
            <p:ph idx="1" type="body"/>
          </p:nvPr>
        </p:nvSpPr>
        <p:spPr>
          <a:xfrm>
            <a:off x="2346325" y="2978150"/>
            <a:ext cx="4289425" cy="224631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D5D5D"/>
              </a:buClr>
              <a:buSzPts val="2000"/>
              <a:buNone/>
              <a:defRPr>
                <a:solidFill>
                  <a:srgbClr val="5D5D5D"/>
                </a:solidFill>
              </a:defRPr>
            </a:lvl1pPr>
            <a:lvl2pPr indent="-342900" lvl="1" marL="914400" algn="l">
              <a:lnSpc>
                <a:spcPct val="90000"/>
              </a:lnSpc>
              <a:spcBef>
                <a:spcPts val="2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cxnSp>
        <p:nvCxnSpPr>
          <p:cNvPr id="36" name="Google Shape;36;p5"/>
          <p:cNvCxnSpPr/>
          <p:nvPr/>
        </p:nvCxnSpPr>
        <p:spPr>
          <a:xfrm>
            <a:off x="2384121" y="2001772"/>
            <a:ext cx="9177402" cy="0"/>
          </a:xfrm>
          <a:prstGeom prst="straightConnector1">
            <a:avLst/>
          </a:prstGeom>
          <a:noFill/>
          <a:ln cap="flat" cmpd="sng" w="12700">
            <a:solidFill>
              <a:srgbClr val="A5A5A5"/>
            </a:solidFill>
            <a:prstDash val="solid"/>
            <a:miter lim="800000"/>
            <a:headEnd len="sm" w="sm" type="none"/>
            <a:tailEnd len="sm" w="sm" type="none"/>
          </a:ln>
        </p:spPr>
      </p:cxnSp>
      <p:pic>
        <p:nvPicPr>
          <p:cNvPr id="37" name="Google Shape;37;p5"/>
          <p:cNvPicPr preferRelativeResize="0"/>
          <p:nvPr/>
        </p:nvPicPr>
        <p:blipFill rotWithShape="1">
          <a:blip r:embed="rId3">
            <a:alphaModFix/>
          </a:blip>
          <a:srcRect b="0" l="0" r="0" t="0"/>
          <a:stretch/>
        </p:blipFill>
        <p:spPr>
          <a:xfrm>
            <a:off x="8984784" y="6375748"/>
            <a:ext cx="2877363" cy="252955"/>
          </a:xfrm>
          <a:prstGeom prst="rect">
            <a:avLst/>
          </a:prstGeom>
          <a:noFill/>
          <a:ln>
            <a:noFill/>
          </a:ln>
        </p:spPr>
      </p:pic>
      <p:cxnSp>
        <p:nvCxnSpPr>
          <p:cNvPr id="38" name="Google Shape;38;p5"/>
          <p:cNvCxnSpPr/>
          <p:nvPr/>
        </p:nvCxnSpPr>
        <p:spPr>
          <a:xfrm flipH="1">
            <a:off x="6861569" y="2624443"/>
            <a:ext cx="36096" cy="2600020"/>
          </a:xfrm>
          <a:prstGeom prst="straightConnector1">
            <a:avLst/>
          </a:prstGeom>
          <a:noFill/>
          <a:ln cap="flat" cmpd="sng" w="19050">
            <a:solidFill>
              <a:srgbClr val="7F7F7F">
                <a:alpha val="20000"/>
              </a:srgbClr>
            </a:solidFill>
            <a:prstDash val="solid"/>
            <a:miter lim="8000"/>
            <a:headEnd len="sm" w="sm" type="none"/>
            <a:tailEnd len="sm" w="sm" type="none"/>
          </a:ln>
        </p:spPr>
      </p:cxnSp>
      <p:sp>
        <p:nvSpPr>
          <p:cNvPr id="39" name="Google Shape;39;p5"/>
          <p:cNvSpPr txBox="1"/>
          <p:nvPr>
            <p:ph idx="2" type="body"/>
          </p:nvPr>
        </p:nvSpPr>
        <p:spPr>
          <a:xfrm>
            <a:off x="2384425" y="1157288"/>
            <a:ext cx="5883275" cy="646112"/>
          </a:xfrm>
          <a:prstGeom prst="rect">
            <a:avLst/>
          </a:prstGeom>
          <a:noFill/>
          <a:ln>
            <a:noFill/>
          </a:ln>
        </p:spPr>
        <p:txBody>
          <a:bodyPr anchorCtr="0" anchor="ctr" bIns="45700" lIns="45700" spcFirstLastPara="1" rIns="45700" wrap="square" tIns="45700">
            <a:normAutofit/>
          </a:bodyPr>
          <a:lstStyle>
            <a:lvl1pPr indent="-228600" lvl="0" marL="457200" algn="l">
              <a:lnSpc>
                <a:spcPct val="90000"/>
              </a:lnSpc>
              <a:spcBef>
                <a:spcPts val="1000"/>
              </a:spcBef>
              <a:spcAft>
                <a:spcPts val="0"/>
              </a:spcAft>
              <a:buClr>
                <a:srgbClr val="5D5D5D"/>
              </a:buClr>
              <a:buSzPts val="3600"/>
              <a:buNone/>
              <a:defRPr sz="3600">
                <a:solidFill>
                  <a:srgbClr val="5D5D5D"/>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0" name="Google Shape;40;p5"/>
          <p:cNvSpPr txBox="1"/>
          <p:nvPr>
            <p:ph idx="3" type="body"/>
          </p:nvPr>
        </p:nvSpPr>
        <p:spPr>
          <a:xfrm>
            <a:off x="2346324" y="2535238"/>
            <a:ext cx="4288651" cy="40005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0"/>
              </a:spcBef>
              <a:spcAft>
                <a:spcPts val="0"/>
              </a:spcAft>
              <a:buClr>
                <a:srgbClr val="5D5D5D"/>
              </a:buClr>
              <a:buSzPts val="2000"/>
              <a:buNone/>
              <a:defRPr b="1">
                <a:solidFill>
                  <a:srgbClr val="5D5D5D"/>
                </a:solidFill>
                <a:latin typeface="Open Sans"/>
                <a:ea typeface="Open Sans"/>
                <a:cs typeface="Open Sans"/>
                <a:sym typeface="Open Sans"/>
              </a:defRPr>
            </a:lvl1pPr>
            <a:lvl2pPr indent="-342900" lvl="1" marL="914400" algn="l">
              <a:lnSpc>
                <a:spcPct val="90000"/>
              </a:lnSpc>
              <a:spcBef>
                <a:spcPts val="2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1" name="Google Shape;41;p5"/>
          <p:cNvSpPr txBox="1"/>
          <p:nvPr>
            <p:ph idx="4" type="body"/>
          </p:nvPr>
        </p:nvSpPr>
        <p:spPr>
          <a:xfrm>
            <a:off x="7269053" y="2535238"/>
            <a:ext cx="4288651" cy="400050"/>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0"/>
              </a:spcBef>
              <a:spcAft>
                <a:spcPts val="0"/>
              </a:spcAft>
              <a:buClr>
                <a:srgbClr val="5D5D5D"/>
              </a:buClr>
              <a:buSzPts val="2000"/>
              <a:buNone/>
              <a:defRPr b="1">
                <a:solidFill>
                  <a:srgbClr val="5D5D5D"/>
                </a:solidFill>
                <a:latin typeface="Open Sans"/>
                <a:ea typeface="Open Sans"/>
                <a:cs typeface="Open Sans"/>
                <a:sym typeface="Open Sans"/>
              </a:defRPr>
            </a:lvl1pPr>
            <a:lvl2pPr indent="-342900" lvl="1" marL="914400" algn="l">
              <a:lnSpc>
                <a:spcPct val="90000"/>
              </a:lnSpc>
              <a:spcBef>
                <a:spcPts val="2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2" name="Google Shape;42;p5"/>
          <p:cNvSpPr txBox="1"/>
          <p:nvPr>
            <p:ph idx="5" type="body"/>
          </p:nvPr>
        </p:nvSpPr>
        <p:spPr>
          <a:xfrm>
            <a:off x="7272098" y="2974975"/>
            <a:ext cx="4289425" cy="224631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D5D5D"/>
              </a:buClr>
              <a:buSzPts val="2000"/>
              <a:buNone/>
              <a:defRPr>
                <a:solidFill>
                  <a:srgbClr val="5D5D5D"/>
                </a:solidFill>
              </a:defRPr>
            </a:lvl1pPr>
            <a:lvl2pPr indent="-342900" lvl="1" marL="914400" algn="l">
              <a:lnSpc>
                <a:spcPct val="90000"/>
              </a:lnSpc>
              <a:spcBef>
                <a:spcPts val="2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3" name="Google Shape;43;p5"/>
          <p:cNvSpPr txBox="1"/>
          <p:nvPr>
            <p:ph idx="12" type="sldNum"/>
          </p:nvPr>
        </p:nvSpPr>
        <p:spPr>
          <a:xfrm>
            <a:off x="2347165" y="6318250"/>
            <a:ext cx="350415" cy="338554"/>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spTree>
      <p:nvGrpSpPr>
        <p:cNvPr id="44" name="Shape 44"/>
        <p:cNvGrpSpPr/>
        <p:nvPr/>
      </p:nvGrpSpPr>
      <p:grpSpPr>
        <a:xfrm>
          <a:off x="0" y="0"/>
          <a:ext cx="0" cy="0"/>
          <a:chOff x="0" y="0"/>
          <a:chExt cx="0" cy="0"/>
        </a:xfrm>
      </p:grpSpPr>
      <p:pic>
        <p:nvPicPr>
          <p:cNvPr descr="Picture 6" id="45" name="Google Shape;45;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6" name="Google Shape;46;p6"/>
          <p:cNvSpPr/>
          <p:nvPr/>
        </p:nvSpPr>
        <p:spPr>
          <a:xfrm>
            <a:off x="1152395" y="0"/>
            <a:ext cx="11039605" cy="6858000"/>
          </a:xfrm>
          <a:prstGeom prst="rect">
            <a:avLst/>
          </a:prstGeom>
          <a:solidFill>
            <a:schemeClr val="l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 name="Google Shape;47;p6"/>
          <p:cNvSpPr txBox="1"/>
          <p:nvPr>
            <p:ph idx="12" type="sldNum"/>
          </p:nvPr>
        </p:nvSpPr>
        <p:spPr>
          <a:xfrm>
            <a:off x="2308225" y="6320927"/>
            <a:ext cx="350415" cy="338554"/>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pic>
        <p:nvPicPr>
          <p:cNvPr id="48" name="Google Shape;48;p6"/>
          <p:cNvPicPr preferRelativeResize="0"/>
          <p:nvPr/>
        </p:nvPicPr>
        <p:blipFill rotWithShape="1">
          <a:blip r:embed="rId3">
            <a:alphaModFix/>
          </a:blip>
          <a:srcRect b="0" l="0" r="0" t="0"/>
          <a:stretch/>
        </p:blipFill>
        <p:spPr>
          <a:xfrm>
            <a:off x="8984784" y="6375748"/>
            <a:ext cx="2877363" cy="252955"/>
          </a:xfrm>
          <a:prstGeom prst="rect">
            <a:avLst/>
          </a:prstGeom>
          <a:noFill/>
          <a:ln>
            <a:noFill/>
          </a:ln>
        </p:spPr>
      </p:pic>
      <p:sp>
        <p:nvSpPr>
          <p:cNvPr id="49" name="Google Shape;49;p6"/>
          <p:cNvSpPr/>
          <p:nvPr>
            <p:ph idx="2" type="chart"/>
          </p:nvPr>
        </p:nvSpPr>
        <p:spPr>
          <a:xfrm>
            <a:off x="2308225" y="2682875"/>
            <a:ext cx="7102475" cy="3189288"/>
          </a:xfrm>
          <a:prstGeom prst="rect">
            <a:avLst/>
          </a:prstGeom>
          <a:noFill/>
          <a:ln>
            <a:noFill/>
          </a:ln>
        </p:spPr>
        <p:txBody>
          <a:bodyPr anchorCtr="0" anchor="t" bIns="45700" lIns="45700" spcFirstLastPara="1" rIns="45700" wrap="square" tIns="45700">
            <a:noAutofit/>
          </a:bodyPr>
          <a:lstStyle>
            <a:lvl1pPr lvl="0" marR="0" rtl="0" algn="l">
              <a:lnSpc>
                <a:spcPct val="90000"/>
              </a:lnSpc>
              <a:spcBef>
                <a:spcPts val="1000"/>
              </a:spcBef>
              <a:spcAft>
                <a:spcPts val="0"/>
              </a:spcAft>
              <a:buClr>
                <a:srgbClr val="5D5D5D"/>
              </a:buClr>
              <a:buSzPts val="2000"/>
              <a:buFont typeface="Arial"/>
              <a:buNone/>
              <a:defRPr b="0" i="0" sz="2000" u="none" cap="none" strike="noStrike">
                <a:solidFill>
                  <a:srgbClr val="5D5D5D"/>
                </a:solidFill>
                <a:latin typeface="Open Sans Light"/>
                <a:ea typeface="Open Sans Light"/>
                <a:cs typeface="Open Sans Light"/>
                <a:sym typeface="Open Sans Light"/>
              </a:defRPr>
            </a:lvl1pPr>
            <a:lvl2pPr lvl="1" marR="0" rtl="0" algn="l">
              <a:lnSpc>
                <a:spcPct val="90000"/>
              </a:lnSpc>
              <a:spcBef>
                <a:spcPts val="1000"/>
              </a:spcBef>
              <a:spcAft>
                <a:spcPts val="0"/>
              </a:spcAft>
              <a:buClr>
                <a:srgbClr val="5D5D5D"/>
              </a:buClr>
              <a:buSzPts val="2000"/>
              <a:buFont typeface="Arial"/>
              <a:buChar char="•"/>
              <a:defRPr b="0" i="0" sz="2000" u="none" cap="none" strike="noStrike">
                <a:solidFill>
                  <a:srgbClr val="5D5D5D"/>
                </a:solidFill>
                <a:latin typeface="Open Sans Light"/>
                <a:ea typeface="Open Sans Light"/>
                <a:cs typeface="Open Sans Light"/>
                <a:sym typeface="Open Sans Light"/>
              </a:defRPr>
            </a:lvl2pPr>
            <a:lvl3pPr lvl="2" marR="0" rtl="0" algn="l">
              <a:lnSpc>
                <a:spcPct val="90000"/>
              </a:lnSpc>
              <a:spcBef>
                <a:spcPts val="1000"/>
              </a:spcBef>
              <a:spcAft>
                <a:spcPts val="0"/>
              </a:spcAft>
              <a:buClr>
                <a:srgbClr val="5D5D5D"/>
              </a:buClr>
              <a:buSzPts val="2000"/>
              <a:buFont typeface="Arial"/>
              <a:buChar char="•"/>
              <a:defRPr b="0" i="0" sz="2000" u="none" cap="none" strike="noStrike">
                <a:solidFill>
                  <a:srgbClr val="5D5D5D"/>
                </a:solidFill>
                <a:latin typeface="Open Sans Light"/>
                <a:ea typeface="Open Sans Light"/>
                <a:cs typeface="Open Sans Light"/>
                <a:sym typeface="Open Sans Light"/>
              </a:defRPr>
            </a:lvl3pPr>
            <a:lvl4pPr lvl="3" marR="0" rtl="0" algn="l">
              <a:lnSpc>
                <a:spcPct val="90000"/>
              </a:lnSpc>
              <a:spcBef>
                <a:spcPts val="1000"/>
              </a:spcBef>
              <a:spcAft>
                <a:spcPts val="0"/>
              </a:spcAft>
              <a:buClr>
                <a:srgbClr val="5D5D5D"/>
              </a:buClr>
              <a:buSzPts val="2000"/>
              <a:buFont typeface="Arial"/>
              <a:buChar char="•"/>
              <a:defRPr b="0" i="0" sz="2000" u="none" cap="none" strike="noStrike">
                <a:solidFill>
                  <a:srgbClr val="5D5D5D"/>
                </a:solidFill>
                <a:latin typeface="Open Sans Light"/>
                <a:ea typeface="Open Sans Light"/>
                <a:cs typeface="Open Sans Light"/>
                <a:sym typeface="Open Sans Light"/>
              </a:defRPr>
            </a:lvl4pPr>
            <a:lvl5pPr lvl="4" marR="0" rtl="0" algn="l">
              <a:lnSpc>
                <a:spcPct val="90000"/>
              </a:lnSpc>
              <a:spcBef>
                <a:spcPts val="1000"/>
              </a:spcBef>
              <a:spcAft>
                <a:spcPts val="0"/>
              </a:spcAft>
              <a:buClr>
                <a:srgbClr val="5D5D5D"/>
              </a:buClr>
              <a:buSzPts val="2000"/>
              <a:buFont typeface="Arial"/>
              <a:buChar char="•"/>
              <a:defRPr b="0" i="0" sz="2000" u="none" cap="none" strike="noStrike">
                <a:solidFill>
                  <a:srgbClr val="5D5D5D"/>
                </a:solidFill>
                <a:latin typeface="Open Sans Light"/>
                <a:ea typeface="Open Sans Light"/>
                <a:cs typeface="Open Sans Light"/>
                <a:sym typeface="Open Sans Light"/>
              </a:defRPr>
            </a:lvl5pPr>
            <a:lvl6pPr lvl="5"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Open Sans ExtraBold"/>
                <a:ea typeface="Open Sans ExtraBold"/>
                <a:cs typeface="Open Sans ExtraBold"/>
                <a:sym typeface="Open Sans ExtraBold"/>
              </a:defRPr>
            </a:lvl6pPr>
            <a:lvl7pPr lvl="6"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Open Sans ExtraBold"/>
                <a:ea typeface="Open Sans ExtraBold"/>
                <a:cs typeface="Open Sans ExtraBold"/>
                <a:sym typeface="Open Sans ExtraBold"/>
              </a:defRPr>
            </a:lvl7pPr>
            <a:lvl8pPr lvl="7"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Open Sans ExtraBold"/>
                <a:ea typeface="Open Sans ExtraBold"/>
                <a:cs typeface="Open Sans ExtraBold"/>
                <a:sym typeface="Open Sans ExtraBold"/>
              </a:defRPr>
            </a:lvl8pPr>
            <a:lvl9pPr lvl="8"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Open Sans ExtraBold"/>
                <a:ea typeface="Open Sans ExtraBold"/>
                <a:cs typeface="Open Sans ExtraBold"/>
                <a:sym typeface="Open Sans ExtraBold"/>
              </a:defRPr>
            </a:lvl9pPr>
          </a:lstStyle>
          <a:p/>
        </p:txBody>
      </p:sp>
      <p:cxnSp>
        <p:nvCxnSpPr>
          <p:cNvPr id="50" name="Google Shape;50;p6"/>
          <p:cNvCxnSpPr/>
          <p:nvPr/>
        </p:nvCxnSpPr>
        <p:spPr>
          <a:xfrm>
            <a:off x="2384121" y="1615723"/>
            <a:ext cx="9177402" cy="0"/>
          </a:xfrm>
          <a:prstGeom prst="straightConnector1">
            <a:avLst/>
          </a:prstGeom>
          <a:noFill/>
          <a:ln cap="flat" cmpd="sng" w="12700">
            <a:solidFill>
              <a:srgbClr val="A5A5A5"/>
            </a:solidFill>
            <a:prstDash val="solid"/>
            <a:miter lim="800000"/>
            <a:headEnd len="sm" w="sm" type="none"/>
            <a:tailEnd len="sm" w="sm" type="none"/>
          </a:ln>
        </p:spPr>
      </p:cxnSp>
      <p:pic>
        <p:nvPicPr>
          <p:cNvPr id="51" name="Google Shape;51;p6"/>
          <p:cNvPicPr preferRelativeResize="0"/>
          <p:nvPr/>
        </p:nvPicPr>
        <p:blipFill rotWithShape="1">
          <a:blip r:embed="rId4">
            <a:alphaModFix/>
          </a:blip>
          <a:srcRect b="0" l="0" r="0" t="0"/>
          <a:stretch/>
        </p:blipFill>
        <p:spPr>
          <a:xfrm>
            <a:off x="3704639" y="2683253"/>
            <a:ext cx="4782721" cy="3188480"/>
          </a:xfrm>
          <a:prstGeom prst="rect">
            <a:avLst/>
          </a:prstGeom>
          <a:noFill/>
          <a:ln>
            <a:noFill/>
          </a:ln>
        </p:spPr>
      </p:pic>
      <p:sp>
        <p:nvSpPr>
          <p:cNvPr id="52" name="Google Shape;52;p6"/>
          <p:cNvSpPr txBox="1"/>
          <p:nvPr>
            <p:ph idx="1" type="body"/>
          </p:nvPr>
        </p:nvSpPr>
        <p:spPr>
          <a:xfrm>
            <a:off x="2384425" y="823913"/>
            <a:ext cx="5883275" cy="646112"/>
          </a:xfrm>
          <a:prstGeom prst="rect">
            <a:avLst/>
          </a:prstGeom>
          <a:noFill/>
          <a:ln>
            <a:noFill/>
          </a:ln>
        </p:spPr>
        <p:txBody>
          <a:bodyPr anchorCtr="0" anchor="ctr" bIns="45700" lIns="45700" spcFirstLastPara="1" rIns="45700" wrap="square" tIns="45700">
            <a:normAutofit/>
          </a:bodyPr>
          <a:lstStyle>
            <a:lvl1pPr indent="-228600" lvl="0" marL="457200" algn="l">
              <a:lnSpc>
                <a:spcPct val="90000"/>
              </a:lnSpc>
              <a:spcBef>
                <a:spcPts val="1000"/>
              </a:spcBef>
              <a:spcAft>
                <a:spcPts val="0"/>
              </a:spcAft>
              <a:buClr>
                <a:srgbClr val="5D5D5D"/>
              </a:buClr>
              <a:buSzPts val="3600"/>
              <a:buNone/>
              <a:defRPr sz="3600">
                <a:solidFill>
                  <a:srgbClr val="5D5D5D"/>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3" name="Google Shape;53;p6"/>
          <p:cNvSpPr txBox="1"/>
          <p:nvPr>
            <p:ph idx="3" type="body"/>
          </p:nvPr>
        </p:nvSpPr>
        <p:spPr>
          <a:xfrm>
            <a:off x="2308225" y="2179638"/>
            <a:ext cx="6676559" cy="3683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D5D5D"/>
              </a:buClr>
              <a:buSzPts val="1800"/>
              <a:buNone/>
              <a:defRPr b="1" sz="1800">
                <a:solidFill>
                  <a:srgbClr val="5D5D5D"/>
                </a:solidFill>
                <a:latin typeface="Open Sans"/>
                <a:ea typeface="Open Sans"/>
                <a:cs typeface="Open Sans"/>
                <a:sym typeface="Open Sans"/>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4" name="Shape 54"/>
        <p:cNvGrpSpPr/>
        <p:nvPr/>
      </p:nvGrpSpPr>
      <p:grpSpPr>
        <a:xfrm>
          <a:off x="0" y="0"/>
          <a:ext cx="0" cy="0"/>
          <a:chOff x="0" y="0"/>
          <a:chExt cx="0" cy="0"/>
        </a:xfrm>
      </p:grpSpPr>
      <p:pic>
        <p:nvPicPr>
          <p:cNvPr descr="Picture 6" id="55" name="Google Shape;55;p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6" name="Google Shape;56;p7"/>
          <p:cNvSpPr/>
          <p:nvPr/>
        </p:nvSpPr>
        <p:spPr>
          <a:xfrm>
            <a:off x="1152395" y="0"/>
            <a:ext cx="11039605" cy="6858000"/>
          </a:xfrm>
          <a:prstGeom prst="rect">
            <a:avLst/>
          </a:prstGeom>
          <a:solidFill>
            <a:schemeClr val="l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57" name="Google Shape;57;p7"/>
          <p:cNvCxnSpPr/>
          <p:nvPr/>
        </p:nvCxnSpPr>
        <p:spPr>
          <a:xfrm>
            <a:off x="2384121" y="2001772"/>
            <a:ext cx="9177402" cy="0"/>
          </a:xfrm>
          <a:prstGeom prst="straightConnector1">
            <a:avLst/>
          </a:prstGeom>
          <a:noFill/>
          <a:ln cap="flat" cmpd="sng" w="12700">
            <a:solidFill>
              <a:srgbClr val="A5A5A5"/>
            </a:solidFill>
            <a:prstDash val="solid"/>
            <a:miter lim="800000"/>
            <a:headEnd len="sm" w="sm" type="none"/>
            <a:tailEnd len="sm" w="sm" type="none"/>
          </a:ln>
        </p:spPr>
      </p:cxnSp>
      <p:pic>
        <p:nvPicPr>
          <p:cNvPr id="58" name="Google Shape;58;p7"/>
          <p:cNvPicPr preferRelativeResize="0"/>
          <p:nvPr/>
        </p:nvPicPr>
        <p:blipFill rotWithShape="1">
          <a:blip r:embed="rId3">
            <a:alphaModFix/>
          </a:blip>
          <a:srcRect b="0" l="0" r="0" t="0"/>
          <a:stretch/>
        </p:blipFill>
        <p:spPr>
          <a:xfrm>
            <a:off x="8984784" y="6375748"/>
            <a:ext cx="2877363" cy="252955"/>
          </a:xfrm>
          <a:prstGeom prst="rect">
            <a:avLst/>
          </a:prstGeom>
          <a:noFill/>
          <a:ln>
            <a:noFill/>
          </a:ln>
        </p:spPr>
      </p:pic>
      <p:sp>
        <p:nvSpPr>
          <p:cNvPr id="59" name="Google Shape;59;p7"/>
          <p:cNvSpPr/>
          <p:nvPr/>
        </p:nvSpPr>
        <p:spPr>
          <a:xfrm>
            <a:off x="2346544" y="2596953"/>
            <a:ext cx="393056"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A5A5A5"/>
              </a:buClr>
              <a:buSzPts val="5400"/>
              <a:buFont typeface="Crimson Text"/>
              <a:buNone/>
            </a:pPr>
            <a:r>
              <a:rPr b="0" i="0" lang="en-US" sz="5400" u="none" cap="none" strike="noStrike">
                <a:solidFill>
                  <a:srgbClr val="A5A5A5"/>
                </a:solidFill>
                <a:latin typeface="Crimson Text"/>
                <a:ea typeface="Crimson Text"/>
                <a:cs typeface="Crimson Text"/>
                <a:sym typeface="Crimson Text"/>
              </a:rPr>
              <a:t>“</a:t>
            </a:r>
            <a:endParaRPr b="0" i="0" sz="5400" u="none" cap="none" strike="noStrike">
              <a:solidFill>
                <a:srgbClr val="A5A5A5"/>
              </a:solidFill>
              <a:latin typeface="Crimson Text"/>
              <a:ea typeface="Crimson Text"/>
              <a:cs typeface="Crimson Text"/>
              <a:sym typeface="Crimson Text"/>
            </a:endParaRPr>
          </a:p>
        </p:txBody>
      </p:sp>
      <p:sp>
        <p:nvSpPr>
          <p:cNvPr id="60" name="Google Shape;60;p7"/>
          <p:cNvSpPr/>
          <p:nvPr>
            <p:ph idx="2" type="pic"/>
          </p:nvPr>
        </p:nvSpPr>
        <p:spPr>
          <a:xfrm rot="429021">
            <a:off x="8715166" y="1582670"/>
            <a:ext cx="2665962" cy="4175125"/>
          </a:xfrm>
          <a:prstGeom prst="rect">
            <a:avLst/>
          </a:prstGeom>
          <a:noFill/>
          <a:ln>
            <a:noFill/>
          </a:ln>
        </p:spPr>
      </p:sp>
      <p:sp>
        <p:nvSpPr>
          <p:cNvPr id="61" name="Google Shape;61;p7"/>
          <p:cNvSpPr txBox="1"/>
          <p:nvPr>
            <p:ph idx="1" type="body"/>
          </p:nvPr>
        </p:nvSpPr>
        <p:spPr>
          <a:xfrm>
            <a:off x="2676100" y="5367415"/>
            <a:ext cx="4413250" cy="369887"/>
          </a:xfrm>
          <a:prstGeom prst="rect">
            <a:avLst/>
          </a:prstGeom>
          <a:noFill/>
          <a:ln>
            <a:noFill/>
          </a:ln>
        </p:spPr>
        <p:txBody>
          <a:bodyPr anchorCtr="0" anchor="ctr" bIns="45700" lIns="45700" spcFirstLastPara="1" rIns="45700" wrap="square" tIns="45700">
            <a:normAutofit/>
          </a:bodyPr>
          <a:lstStyle>
            <a:lvl1pPr indent="-228600" lvl="0" marL="457200" algn="l">
              <a:lnSpc>
                <a:spcPct val="90000"/>
              </a:lnSpc>
              <a:spcBef>
                <a:spcPts val="1000"/>
              </a:spcBef>
              <a:spcAft>
                <a:spcPts val="0"/>
              </a:spcAft>
              <a:buClr>
                <a:srgbClr val="5D5D5D"/>
              </a:buClr>
              <a:buSzPts val="1800"/>
              <a:buNone/>
              <a:defRPr sz="1800" cap="none">
                <a:solidFill>
                  <a:srgbClr val="5D5D5D"/>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2" name="Google Shape;62;p7"/>
          <p:cNvSpPr txBox="1"/>
          <p:nvPr>
            <p:ph idx="3" type="body"/>
          </p:nvPr>
        </p:nvSpPr>
        <p:spPr>
          <a:xfrm>
            <a:off x="2676525" y="2779713"/>
            <a:ext cx="5286375" cy="2216150"/>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5D5D5D"/>
              </a:buClr>
              <a:buSzPts val="2400"/>
              <a:buNone/>
              <a:defRPr sz="2400">
                <a:solidFill>
                  <a:srgbClr val="5D5D5D"/>
                </a:solidFill>
              </a:defRPr>
            </a:lvl1pPr>
            <a:lvl2pPr indent="-381000" lvl="1" marL="914400" algn="l">
              <a:lnSpc>
                <a:spcPct val="90000"/>
              </a:lnSpc>
              <a:spcBef>
                <a:spcPts val="1000"/>
              </a:spcBef>
              <a:spcAft>
                <a:spcPts val="0"/>
              </a:spcAft>
              <a:buClr>
                <a:srgbClr val="828282"/>
              </a:buClr>
              <a:buSzPts val="2400"/>
              <a:buChar char="•"/>
              <a:defRPr sz="2400">
                <a:solidFill>
                  <a:srgbClr val="828282"/>
                </a:solidFill>
              </a:defRPr>
            </a:lvl2pPr>
            <a:lvl3pPr indent="-381000" lvl="2" marL="1371600" algn="l">
              <a:lnSpc>
                <a:spcPct val="90000"/>
              </a:lnSpc>
              <a:spcBef>
                <a:spcPts val="1000"/>
              </a:spcBef>
              <a:spcAft>
                <a:spcPts val="0"/>
              </a:spcAft>
              <a:buClr>
                <a:srgbClr val="828282"/>
              </a:buClr>
              <a:buSzPts val="2400"/>
              <a:buChar char="•"/>
              <a:defRPr sz="2400">
                <a:solidFill>
                  <a:srgbClr val="828282"/>
                </a:solidFill>
              </a:defRPr>
            </a:lvl3pPr>
            <a:lvl4pPr indent="-381000" lvl="3" marL="1828800" algn="l">
              <a:lnSpc>
                <a:spcPct val="90000"/>
              </a:lnSpc>
              <a:spcBef>
                <a:spcPts val="1000"/>
              </a:spcBef>
              <a:spcAft>
                <a:spcPts val="0"/>
              </a:spcAft>
              <a:buClr>
                <a:srgbClr val="828282"/>
              </a:buClr>
              <a:buSzPts val="2400"/>
              <a:buChar char="•"/>
              <a:defRPr sz="2400">
                <a:solidFill>
                  <a:srgbClr val="828282"/>
                </a:solidFill>
              </a:defRPr>
            </a:lvl4pPr>
            <a:lvl5pPr indent="-381000" lvl="4" marL="2286000" algn="l">
              <a:lnSpc>
                <a:spcPct val="90000"/>
              </a:lnSpc>
              <a:spcBef>
                <a:spcPts val="1000"/>
              </a:spcBef>
              <a:spcAft>
                <a:spcPts val="0"/>
              </a:spcAft>
              <a:buClr>
                <a:srgbClr val="828282"/>
              </a:buClr>
              <a:buSzPts val="2400"/>
              <a:buChar char="•"/>
              <a:defRPr sz="2400">
                <a:solidFill>
                  <a:srgbClr val="828282"/>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3" name="Google Shape;63;p7"/>
          <p:cNvSpPr txBox="1"/>
          <p:nvPr>
            <p:ph idx="4" type="body"/>
          </p:nvPr>
        </p:nvSpPr>
        <p:spPr>
          <a:xfrm>
            <a:off x="2384425" y="1157288"/>
            <a:ext cx="5883275" cy="646112"/>
          </a:xfrm>
          <a:prstGeom prst="rect">
            <a:avLst/>
          </a:prstGeom>
          <a:noFill/>
          <a:ln>
            <a:noFill/>
          </a:ln>
        </p:spPr>
        <p:txBody>
          <a:bodyPr anchorCtr="0" anchor="ctr" bIns="45700" lIns="45700" spcFirstLastPara="1" rIns="45700" wrap="square" tIns="45700">
            <a:normAutofit/>
          </a:bodyPr>
          <a:lstStyle>
            <a:lvl1pPr indent="-228600" lvl="0" marL="457200" algn="l">
              <a:lnSpc>
                <a:spcPct val="90000"/>
              </a:lnSpc>
              <a:spcBef>
                <a:spcPts val="1000"/>
              </a:spcBef>
              <a:spcAft>
                <a:spcPts val="0"/>
              </a:spcAft>
              <a:buClr>
                <a:srgbClr val="5D5D5D"/>
              </a:buClr>
              <a:buSzPts val="3600"/>
              <a:buNone/>
              <a:defRPr sz="3600">
                <a:solidFill>
                  <a:srgbClr val="5D5D5D"/>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4" name="Google Shape;64;p7"/>
          <p:cNvSpPr txBox="1"/>
          <p:nvPr>
            <p:ph idx="12" type="sldNum"/>
          </p:nvPr>
        </p:nvSpPr>
        <p:spPr>
          <a:xfrm>
            <a:off x="2325685" y="6332948"/>
            <a:ext cx="350415" cy="338554"/>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65" name="Shape 65"/>
        <p:cNvGrpSpPr/>
        <p:nvPr/>
      </p:nvGrpSpPr>
      <p:grpSpPr>
        <a:xfrm>
          <a:off x="0" y="0"/>
          <a:ext cx="0" cy="0"/>
          <a:chOff x="0" y="0"/>
          <a:chExt cx="0" cy="0"/>
        </a:xfrm>
      </p:grpSpPr>
      <p:pic>
        <p:nvPicPr>
          <p:cNvPr descr="Picture 6" id="66" name="Google Shape;66;p8"/>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67" name="Google Shape;67;p8"/>
          <p:cNvPicPr preferRelativeResize="0"/>
          <p:nvPr/>
        </p:nvPicPr>
        <p:blipFill rotWithShape="1">
          <a:blip r:embed="rId3">
            <a:alphaModFix/>
          </a:blip>
          <a:srcRect b="0" l="0" r="0" t="0"/>
          <a:stretch/>
        </p:blipFill>
        <p:spPr>
          <a:xfrm>
            <a:off x="8984784" y="6375748"/>
            <a:ext cx="2877363" cy="252955"/>
          </a:xfrm>
          <a:prstGeom prst="rect">
            <a:avLst/>
          </a:prstGeom>
          <a:noFill/>
          <a:ln>
            <a:noFill/>
          </a:ln>
        </p:spPr>
      </p:pic>
      <p:sp>
        <p:nvSpPr>
          <p:cNvPr id="68" name="Google Shape;68;p8"/>
          <p:cNvSpPr txBox="1"/>
          <p:nvPr>
            <p:ph idx="1" type="body"/>
          </p:nvPr>
        </p:nvSpPr>
        <p:spPr>
          <a:xfrm>
            <a:off x="3154363" y="3044825"/>
            <a:ext cx="5883275" cy="768350"/>
          </a:xfrm>
          <a:prstGeom prst="rect">
            <a:avLst/>
          </a:prstGeom>
          <a:noFill/>
          <a:ln>
            <a:noFill/>
          </a:ln>
        </p:spPr>
        <p:txBody>
          <a:bodyPr anchorCtr="0" anchor="ctr" bIns="45700" lIns="45700" spcFirstLastPara="1" rIns="45700" wrap="square" tIns="45700">
            <a:noAutofit/>
          </a:bodyPr>
          <a:lstStyle>
            <a:lvl1pPr indent="-228600" lvl="0" marL="457200" algn="ctr">
              <a:lnSpc>
                <a:spcPct val="100000"/>
              </a:lnSpc>
              <a:spcBef>
                <a:spcPts val="0"/>
              </a:spcBef>
              <a:spcAft>
                <a:spcPts val="0"/>
              </a:spcAft>
              <a:buClr>
                <a:schemeClr val="lt1"/>
              </a:buClr>
              <a:buSzPts val="4400"/>
              <a:buNone/>
              <a:defRPr sz="4400">
                <a:solidFill>
                  <a:schemeClr val="lt1"/>
                </a:solidFill>
              </a:defRPr>
            </a:lvl1pPr>
            <a:lvl2pPr indent="-508000" lvl="1" marL="914400" algn="l">
              <a:lnSpc>
                <a:spcPct val="90000"/>
              </a:lnSpc>
              <a:spcBef>
                <a:spcPts val="1000"/>
              </a:spcBef>
              <a:spcAft>
                <a:spcPts val="0"/>
              </a:spcAft>
              <a:buClr>
                <a:srgbClr val="5D5D5D"/>
              </a:buClr>
              <a:buSzPts val="4400"/>
              <a:buChar char="•"/>
              <a:defRPr sz="4400"/>
            </a:lvl2pPr>
            <a:lvl3pPr indent="-508000" lvl="2" marL="1371600" algn="l">
              <a:lnSpc>
                <a:spcPct val="90000"/>
              </a:lnSpc>
              <a:spcBef>
                <a:spcPts val="1000"/>
              </a:spcBef>
              <a:spcAft>
                <a:spcPts val="0"/>
              </a:spcAft>
              <a:buClr>
                <a:srgbClr val="5D5D5D"/>
              </a:buClr>
              <a:buSzPts val="4400"/>
              <a:buChar char="•"/>
              <a:defRPr sz="4400"/>
            </a:lvl3pPr>
            <a:lvl4pPr indent="-508000" lvl="3" marL="1828800" algn="l">
              <a:lnSpc>
                <a:spcPct val="90000"/>
              </a:lnSpc>
              <a:spcBef>
                <a:spcPts val="1000"/>
              </a:spcBef>
              <a:spcAft>
                <a:spcPts val="0"/>
              </a:spcAft>
              <a:buClr>
                <a:srgbClr val="5D5D5D"/>
              </a:buClr>
              <a:buSzPts val="4400"/>
              <a:buChar char="•"/>
              <a:defRPr sz="4400"/>
            </a:lvl4pPr>
            <a:lvl5pPr indent="-508000" lvl="4" marL="2286000" algn="l">
              <a:lnSpc>
                <a:spcPct val="90000"/>
              </a:lnSpc>
              <a:spcBef>
                <a:spcPts val="1000"/>
              </a:spcBef>
              <a:spcAft>
                <a:spcPts val="0"/>
              </a:spcAft>
              <a:buClr>
                <a:srgbClr val="5D5D5D"/>
              </a:buClr>
              <a:buSzPts val="4400"/>
              <a:buChar char="•"/>
              <a:defRPr sz="4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69" name="Shape 69"/>
        <p:cNvGrpSpPr/>
        <p:nvPr/>
      </p:nvGrpSpPr>
      <p:grpSpPr>
        <a:xfrm>
          <a:off x="0" y="0"/>
          <a:ext cx="0" cy="0"/>
          <a:chOff x="0" y="0"/>
          <a:chExt cx="0" cy="0"/>
        </a:xfrm>
      </p:grpSpPr>
      <p:pic>
        <p:nvPicPr>
          <p:cNvPr descr="Picture 6" id="70" name="Google Shape;70;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1" name="Google Shape;71;p9"/>
          <p:cNvSpPr/>
          <p:nvPr/>
        </p:nvSpPr>
        <p:spPr>
          <a:xfrm>
            <a:off x="1152395" y="0"/>
            <a:ext cx="11039605" cy="6858000"/>
          </a:xfrm>
          <a:prstGeom prst="rect">
            <a:avLst/>
          </a:prstGeom>
          <a:solidFill>
            <a:schemeClr val="l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 name="Google Shape;72;p9"/>
          <p:cNvSpPr txBox="1"/>
          <p:nvPr>
            <p:ph idx="12" type="sldNum"/>
          </p:nvPr>
        </p:nvSpPr>
        <p:spPr>
          <a:xfrm>
            <a:off x="2335568" y="6328495"/>
            <a:ext cx="350415" cy="338554"/>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73" name="Google Shape;73;p9"/>
          <p:cNvCxnSpPr/>
          <p:nvPr/>
        </p:nvCxnSpPr>
        <p:spPr>
          <a:xfrm>
            <a:off x="2384121" y="2001772"/>
            <a:ext cx="9177402" cy="0"/>
          </a:xfrm>
          <a:prstGeom prst="straightConnector1">
            <a:avLst/>
          </a:prstGeom>
          <a:noFill/>
          <a:ln cap="flat" cmpd="sng" w="12700">
            <a:solidFill>
              <a:srgbClr val="A5A5A5"/>
            </a:solidFill>
            <a:prstDash val="solid"/>
            <a:miter lim="800000"/>
            <a:headEnd len="sm" w="sm" type="none"/>
            <a:tailEnd len="sm" w="sm" type="none"/>
          </a:ln>
        </p:spPr>
      </p:cxnSp>
      <p:pic>
        <p:nvPicPr>
          <p:cNvPr id="74" name="Google Shape;74;p9"/>
          <p:cNvPicPr preferRelativeResize="0"/>
          <p:nvPr/>
        </p:nvPicPr>
        <p:blipFill rotWithShape="1">
          <a:blip r:embed="rId3">
            <a:alphaModFix/>
          </a:blip>
          <a:srcRect b="0" l="0" r="0" t="0"/>
          <a:stretch/>
        </p:blipFill>
        <p:spPr>
          <a:xfrm>
            <a:off x="8984784" y="6375748"/>
            <a:ext cx="2877363" cy="252955"/>
          </a:xfrm>
          <a:prstGeom prst="rect">
            <a:avLst/>
          </a:prstGeom>
          <a:noFill/>
          <a:ln>
            <a:noFill/>
          </a:ln>
        </p:spPr>
      </p:pic>
      <p:sp>
        <p:nvSpPr>
          <p:cNvPr id="75" name="Google Shape;75;p9"/>
          <p:cNvSpPr txBox="1"/>
          <p:nvPr>
            <p:ph idx="1" type="body"/>
          </p:nvPr>
        </p:nvSpPr>
        <p:spPr>
          <a:xfrm>
            <a:off x="2384425" y="1157288"/>
            <a:ext cx="5883275" cy="646112"/>
          </a:xfrm>
          <a:prstGeom prst="rect">
            <a:avLst/>
          </a:prstGeom>
          <a:noFill/>
          <a:ln>
            <a:noFill/>
          </a:ln>
        </p:spPr>
        <p:txBody>
          <a:bodyPr anchorCtr="0" anchor="ctr" bIns="45700" lIns="45700" spcFirstLastPara="1" rIns="45700" wrap="square" tIns="45700">
            <a:normAutofit/>
          </a:bodyPr>
          <a:lstStyle>
            <a:lvl1pPr indent="-228600" lvl="0" marL="457200" algn="l">
              <a:lnSpc>
                <a:spcPct val="90000"/>
              </a:lnSpc>
              <a:spcBef>
                <a:spcPts val="1000"/>
              </a:spcBef>
              <a:spcAft>
                <a:spcPts val="0"/>
              </a:spcAft>
              <a:buClr>
                <a:srgbClr val="5D5D5D"/>
              </a:buClr>
              <a:buSzPts val="3600"/>
              <a:buNone/>
              <a:defRPr sz="3600">
                <a:solidFill>
                  <a:srgbClr val="5D5D5D"/>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76" name="Google Shape;76;p9"/>
          <p:cNvSpPr txBox="1"/>
          <p:nvPr>
            <p:ph idx="2" type="body"/>
          </p:nvPr>
        </p:nvSpPr>
        <p:spPr>
          <a:xfrm>
            <a:off x="2393950" y="2535238"/>
            <a:ext cx="6816725" cy="3067050"/>
          </a:xfrm>
          <a:prstGeom prst="rect">
            <a:avLst/>
          </a:prstGeom>
          <a:noFill/>
          <a:ln>
            <a:noFill/>
          </a:ln>
        </p:spPr>
        <p:txBody>
          <a:bodyPr anchorCtr="0" anchor="t" bIns="45700" lIns="45700" spcFirstLastPara="1" rIns="45700" wrap="square" tIns="45700">
            <a:normAutofit/>
          </a:bodyPr>
          <a:lstStyle>
            <a:lvl1pPr indent="-355600" lvl="0" marL="457200" algn="l">
              <a:lnSpc>
                <a:spcPct val="100000"/>
              </a:lnSpc>
              <a:spcBef>
                <a:spcPts val="0"/>
              </a:spcBef>
              <a:spcAft>
                <a:spcPts val="0"/>
              </a:spcAft>
              <a:buClr>
                <a:srgbClr val="5D5D5D"/>
              </a:buClr>
              <a:buSzPts val="2000"/>
              <a:buChar char="•"/>
              <a:defRPr>
                <a:solidFill>
                  <a:srgbClr val="5D5D5D"/>
                </a:solidFill>
              </a:defRPr>
            </a:lvl1pPr>
            <a:lvl2pPr indent="-342900" lvl="1" marL="914400" algn="l">
              <a:lnSpc>
                <a:spcPct val="90000"/>
              </a:lnSpc>
              <a:spcBef>
                <a:spcPts val="2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77" name="Google Shape;77;p9"/>
          <p:cNvSpPr txBox="1"/>
          <p:nvPr>
            <p:ph idx="3" type="body"/>
          </p:nvPr>
        </p:nvSpPr>
        <p:spPr>
          <a:xfrm>
            <a:off x="2708275" y="6342063"/>
            <a:ext cx="5768163" cy="276225"/>
          </a:xfrm>
          <a:prstGeom prst="rect">
            <a:avLst/>
          </a:prstGeom>
          <a:noFill/>
          <a:ln>
            <a:noFill/>
          </a:ln>
        </p:spPr>
        <p:txBody>
          <a:bodyPr anchorCtr="0" anchor="ctr" bIns="45700" lIns="45700" spcFirstLastPara="1" rIns="45700" wrap="square" tIns="45700">
            <a:normAutofit/>
          </a:bodyPr>
          <a:lstStyle>
            <a:lvl1pPr indent="-228600" lvl="0" marL="457200" algn="l">
              <a:lnSpc>
                <a:spcPct val="100000"/>
              </a:lnSpc>
              <a:spcBef>
                <a:spcPts val="0"/>
              </a:spcBef>
              <a:spcAft>
                <a:spcPts val="0"/>
              </a:spcAft>
              <a:buClr>
                <a:srgbClr val="7F7F7F"/>
              </a:buClr>
              <a:buSzPts val="1200"/>
              <a:buNone/>
              <a:defRPr i="1" sz="1200">
                <a:solidFill>
                  <a:srgbClr val="7F7F7F"/>
                </a:solidFill>
                <a:latin typeface="Calibri"/>
                <a:ea typeface="Calibri"/>
                <a:cs typeface="Calibri"/>
                <a:sym typeface="Calibri"/>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all-Out">
    <p:spTree>
      <p:nvGrpSpPr>
        <p:cNvPr id="78" name="Shape 78"/>
        <p:cNvGrpSpPr/>
        <p:nvPr/>
      </p:nvGrpSpPr>
      <p:grpSpPr>
        <a:xfrm>
          <a:off x="0" y="0"/>
          <a:ext cx="0" cy="0"/>
          <a:chOff x="0" y="0"/>
          <a:chExt cx="0" cy="0"/>
        </a:xfrm>
      </p:grpSpPr>
      <p:pic>
        <p:nvPicPr>
          <p:cNvPr descr="Picture 6" id="79" name="Google Shape;79;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0" name="Google Shape;80;p10"/>
          <p:cNvSpPr/>
          <p:nvPr/>
        </p:nvSpPr>
        <p:spPr>
          <a:xfrm>
            <a:off x="1152395" y="0"/>
            <a:ext cx="11039605" cy="6858000"/>
          </a:xfrm>
          <a:prstGeom prst="rect">
            <a:avLst/>
          </a:prstGeom>
          <a:solidFill>
            <a:schemeClr val="l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81" name="Google Shape;81;p10"/>
          <p:cNvCxnSpPr/>
          <p:nvPr/>
        </p:nvCxnSpPr>
        <p:spPr>
          <a:xfrm>
            <a:off x="2384121" y="2001772"/>
            <a:ext cx="9177402" cy="0"/>
          </a:xfrm>
          <a:prstGeom prst="straightConnector1">
            <a:avLst/>
          </a:prstGeom>
          <a:noFill/>
          <a:ln cap="flat" cmpd="sng" w="12700">
            <a:solidFill>
              <a:srgbClr val="A5A5A5"/>
            </a:solidFill>
            <a:prstDash val="solid"/>
            <a:miter lim="800000"/>
            <a:headEnd len="sm" w="sm" type="none"/>
            <a:tailEnd len="sm" w="sm" type="none"/>
          </a:ln>
        </p:spPr>
      </p:cxnSp>
      <p:pic>
        <p:nvPicPr>
          <p:cNvPr id="82" name="Google Shape;82;p10"/>
          <p:cNvPicPr preferRelativeResize="0"/>
          <p:nvPr/>
        </p:nvPicPr>
        <p:blipFill rotWithShape="1">
          <a:blip r:embed="rId3">
            <a:alphaModFix/>
          </a:blip>
          <a:srcRect b="0" l="0" r="0" t="0"/>
          <a:stretch/>
        </p:blipFill>
        <p:spPr>
          <a:xfrm>
            <a:off x="8984784" y="6375748"/>
            <a:ext cx="2877363" cy="252955"/>
          </a:xfrm>
          <a:prstGeom prst="rect">
            <a:avLst/>
          </a:prstGeom>
          <a:noFill/>
          <a:ln>
            <a:noFill/>
          </a:ln>
        </p:spPr>
      </p:pic>
      <p:cxnSp>
        <p:nvCxnSpPr>
          <p:cNvPr id="83" name="Google Shape;83;p10"/>
          <p:cNvCxnSpPr/>
          <p:nvPr/>
        </p:nvCxnSpPr>
        <p:spPr>
          <a:xfrm>
            <a:off x="2382685" y="3389704"/>
            <a:ext cx="9202993" cy="0"/>
          </a:xfrm>
          <a:prstGeom prst="straightConnector1">
            <a:avLst/>
          </a:prstGeom>
          <a:noFill/>
          <a:ln cap="flat" cmpd="sng" w="19050">
            <a:solidFill>
              <a:srgbClr val="7F7F7F">
                <a:alpha val="20000"/>
              </a:srgbClr>
            </a:solidFill>
            <a:prstDash val="solid"/>
            <a:miter lim="8000"/>
            <a:headEnd len="sm" w="sm" type="none"/>
            <a:tailEnd len="sm" w="sm" type="none"/>
          </a:ln>
        </p:spPr>
      </p:cxnSp>
      <p:cxnSp>
        <p:nvCxnSpPr>
          <p:cNvPr id="84" name="Google Shape;84;p10"/>
          <p:cNvCxnSpPr/>
          <p:nvPr/>
        </p:nvCxnSpPr>
        <p:spPr>
          <a:xfrm>
            <a:off x="2382685" y="4675735"/>
            <a:ext cx="9202993" cy="0"/>
          </a:xfrm>
          <a:prstGeom prst="straightConnector1">
            <a:avLst/>
          </a:prstGeom>
          <a:noFill/>
          <a:ln cap="flat" cmpd="sng" w="19050">
            <a:solidFill>
              <a:srgbClr val="7F7F7F">
                <a:alpha val="20000"/>
              </a:srgbClr>
            </a:solidFill>
            <a:prstDash val="solid"/>
            <a:miter lim="8000"/>
            <a:headEnd len="sm" w="sm" type="none"/>
            <a:tailEnd len="sm" w="sm" type="none"/>
          </a:ln>
        </p:spPr>
      </p:cxnSp>
      <p:cxnSp>
        <p:nvCxnSpPr>
          <p:cNvPr id="85" name="Google Shape;85;p10"/>
          <p:cNvCxnSpPr/>
          <p:nvPr/>
        </p:nvCxnSpPr>
        <p:spPr>
          <a:xfrm>
            <a:off x="2382685" y="6017521"/>
            <a:ext cx="9202993" cy="0"/>
          </a:xfrm>
          <a:prstGeom prst="straightConnector1">
            <a:avLst/>
          </a:prstGeom>
          <a:noFill/>
          <a:ln cap="flat" cmpd="sng" w="19050">
            <a:solidFill>
              <a:srgbClr val="7F7F7F">
                <a:alpha val="20000"/>
              </a:srgbClr>
            </a:solidFill>
            <a:prstDash val="solid"/>
            <a:miter lim="8000"/>
            <a:headEnd len="sm" w="sm" type="none"/>
            <a:tailEnd len="sm" w="sm" type="none"/>
          </a:ln>
        </p:spPr>
      </p:cxnSp>
      <p:sp>
        <p:nvSpPr>
          <p:cNvPr id="86" name="Google Shape;86;p10"/>
          <p:cNvSpPr txBox="1"/>
          <p:nvPr>
            <p:ph idx="1" type="body"/>
          </p:nvPr>
        </p:nvSpPr>
        <p:spPr>
          <a:xfrm>
            <a:off x="2384425" y="1157288"/>
            <a:ext cx="5883275" cy="646112"/>
          </a:xfrm>
          <a:prstGeom prst="rect">
            <a:avLst/>
          </a:prstGeom>
          <a:noFill/>
          <a:ln>
            <a:noFill/>
          </a:ln>
        </p:spPr>
        <p:txBody>
          <a:bodyPr anchorCtr="0" anchor="ctr" bIns="45700" lIns="45700" spcFirstLastPara="1" rIns="45700" wrap="square" tIns="45700">
            <a:normAutofit/>
          </a:bodyPr>
          <a:lstStyle>
            <a:lvl1pPr indent="-228600" lvl="0" marL="457200" algn="l">
              <a:lnSpc>
                <a:spcPct val="90000"/>
              </a:lnSpc>
              <a:spcBef>
                <a:spcPts val="1000"/>
              </a:spcBef>
              <a:spcAft>
                <a:spcPts val="0"/>
              </a:spcAft>
              <a:buClr>
                <a:srgbClr val="5D5D5D"/>
              </a:buClr>
              <a:buSzPts val="3600"/>
              <a:buNone/>
              <a:defRPr sz="3600">
                <a:solidFill>
                  <a:srgbClr val="5D5D5D"/>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87" name="Google Shape;87;p10"/>
          <p:cNvSpPr txBox="1"/>
          <p:nvPr>
            <p:ph idx="2" type="body"/>
          </p:nvPr>
        </p:nvSpPr>
        <p:spPr>
          <a:xfrm>
            <a:off x="2457450" y="2378670"/>
            <a:ext cx="1503363" cy="923330"/>
          </a:xfrm>
          <a:prstGeom prst="rect">
            <a:avLst/>
          </a:prstGeom>
          <a:noFill/>
          <a:ln>
            <a:noFill/>
          </a:ln>
        </p:spPr>
        <p:txBody>
          <a:bodyPr anchorCtr="0" anchor="b" bIns="45700" lIns="45700" spcFirstLastPara="1" rIns="45700" wrap="square" tIns="45700">
            <a:spAutoFit/>
          </a:bodyPr>
          <a:lstStyle>
            <a:lvl1pPr indent="-228600" lvl="0" marL="457200" algn="r">
              <a:lnSpc>
                <a:spcPct val="100000"/>
              </a:lnSpc>
              <a:spcBef>
                <a:spcPts val="0"/>
              </a:spcBef>
              <a:spcAft>
                <a:spcPts val="0"/>
              </a:spcAft>
              <a:buClr>
                <a:schemeClr val="accent1"/>
              </a:buClr>
              <a:buSzPts val="5400"/>
              <a:buNone/>
              <a:defRPr sz="5400">
                <a:solidFill>
                  <a:schemeClr val="accent1"/>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88" name="Google Shape;88;p10"/>
          <p:cNvSpPr txBox="1"/>
          <p:nvPr>
            <p:ph idx="3" type="body"/>
          </p:nvPr>
        </p:nvSpPr>
        <p:spPr>
          <a:xfrm>
            <a:off x="4302125" y="2448025"/>
            <a:ext cx="6832600" cy="554037"/>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D5D5D"/>
              </a:buClr>
              <a:buSzPts val="1800"/>
              <a:buNone/>
              <a:defRPr sz="1800">
                <a:solidFill>
                  <a:srgbClr val="5D5D5D"/>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89" name="Google Shape;89;p10"/>
          <p:cNvSpPr txBox="1"/>
          <p:nvPr>
            <p:ph idx="4" type="body"/>
          </p:nvPr>
        </p:nvSpPr>
        <p:spPr>
          <a:xfrm>
            <a:off x="2457450" y="3601170"/>
            <a:ext cx="1503363" cy="923330"/>
          </a:xfrm>
          <a:prstGeom prst="rect">
            <a:avLst/>
          </a:prstGeom>
          <a:noFill/>
          <a:ln>
            <a:noFill/>
          </a:ln>
        </p:spPr>
        <p:txBody>
          <a:bodyPr anchorCtr="0" anchor="b" bIns="45700" lIns="45700" spcFirstLastPara="1" rIns="45700" wrap="square" tIns="45700">
            <a:spAutoFit/>
          </a:bodyPr>
          <a:lstStyle>
            <a:lvl1pPr indent="-228600" lvl="0" marL="457200" algn="r">
              <a:lnSpc>
                <a:spcPct val="100000"/>
              </a:lnSpc>
              <a:spcBef>
                <a:spcPts val="0"/>
              </a:spcBef>
              <a:spcAft>
                <a:spcPts val="0"/>
              </a:spcAft>
              <a:buClr>
                <a:schemeClr val="accent1"/>
              </a:buClr>
              <a:buSzPts val="5400"/>
              <a:buNone/>
              <a:defRPr sz="5400">
                <a:solidFill>
                  <a:schemeClr val="accent1"/>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90" name="Google Shape;90;p10"/>
          <p:cNvSpPr txBox="1"/>
          <p:nvPr>
            <p:ph idx="5" type="body"/>
          </p:nvPr>
        </p:nvSpPr>
        <p:spPr>
          <a:xfrm>
            <a:off x="4302125" y="3670525"/>
            <a:ext cx="6832600" cy="554037"/>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D5D5D"/>
              </a:buClr>
              <a:buSzPts val="1800"/>
              <a:buNone/>
              <a:defRPr sz="1800">
                <a:solidFill>
                  <a:srgbClr val="5D5D5D"/>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91" name="Google Shape;91;p10"/>
          <p:cNvSpPr txBox="1"/>
          <p:nvPr>
            <p:ph idx="6" type="body"/>
          </p:nvPr>
        </p:nvSpPr>
        <p:spPr>
          <a:xfrm>
            <a:off x="2457450" y="4884025"/>
            <a:ext cx="1503363" cy="923330"/>
          </a:xfrm>
          <a:prstGeom prst="rect">
            <a:avLst/>
          </a:prstGeom>
          <a:noFill/>
          <a:ln>
            <a:noFill/>
          </a:ln>
        </p:spPr>
        <p:txBody>
          <a:bodyPr anchorCtr="0" anchor="b" bIns="45700" lIns="45700" spcFirstLastPara="1" rIns="45700" wrap="square" tIns="45700">
            <a:spAutoFit/>
          </a:bodyPr>
          <a:lstStyle>
            <a:lvl1pPr indent="-228600" lvl="0" marL="457200" algn="r">
              <a:lnSpc>
                <a:spcPct val="100000"/>
              </a:lnSpc>
              <a:spcBef>
                <a:spcPts val="0"/>
              </a:spcBef>
              <a:spcAft>
                <a:spcPts val="0"/>
              </a:spcAft>
              <a:buClr>
                <a:schemeClr val="accent1"/>
              </a:buClr>
              <a:buSzPts val="5400"/>
              <a:buNone/>
              <a:defRPr sz="5400">
                <a:solidFill>
                  <a:schemeClr val="accent1"/>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92" name="Google Shape;92;p10"/>
          <p:cNvSpPr txBox="1"/>
          <p:nvPr>
            <p:ph idx="7" type="body"/>
          </p:nvPr>
        </p:nvSpPr>
        <p:spPr>
          <a:xfrm>
            <a:off x="4302125" y="4953380"/>
            <a:ext cx="6832600" cy="554037"/>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D5D5D"/>
              </a:buClr>
              <a:buSzPts val="1800"/>
              <a:buNone/>
              <a:defRPr sz="1800">
                <a:solidFill>
                  <a:srgbClr val="5D5D5D"/>
                </a:solidFill>
              </a:defRPr>
            </a:lvl1pPr>
            <a:lvl2pPr indent="-342900" lvl="1" marL="914400" algn="l">
              <a:lnSpc>
                <a:spcPct val="90000"/>
              </a:lnSpc>
              <a:spcBef>
                <a:spcPts val="1000"/>
              </a:spcBef>
              <a:spcAft>
                <a:spcPts val="0"/>
              </a:spcAft>
              <a:buClr>
                <a:srgbClr val="5D5D5D"/>
              </a:buClr>
              <a:buSzPts val="1800"/>
              <a:buChar char="•"/>
              <a:defRPr/>
            </a:lvl2pPr>
            <a:lvl3pPr indent="-342900" lvl="2" marL="1371600" algn="l">
              <a:lnSpc>
                <a:spcPct val="90000"/>
              </a:lnSpc>
              <a:spcBef>
                <a:spcPts val="1000"/>
              </a:spcBef>
              <a:spcAft>
                <a:spcPts val="0"/>
              </a:spcAft>
              <a:buClr>
                <a:srgbClr val="5D5D5D"/>
              </a:buClr>
              <a:buSzPts val="1800"/>
              <a:buChar char="•"/>
              <a:defRPr/>
            </a:lvl3pPr>
            <a:lvl4pPr indent="-342900" lvl="3" marL="1828800" algn="l">
              <a:lnSpc>
                <a:spcPct val="90000"/>
              </a:lnSpc>
              <a:spcBef>
                <a:spcPts val="1000"/>
              </a:spcBef>
              <a:spcAft>
                <a:spcPts val="0"/>
              </a:spcAft>
              <a:buClr>
                <a:srgbClr val="5D5D5D"/>
              </a:buClr>
              <a:buSzPts val="1800"/>
              <a:buChar char="•"/>
              <a:defRPr/>
            </a:lvl4pPr>
            <a:lvl5pPr indent="-342900" lvl="4" marL="2286000" algn="l">
              <a:lnSpc>
                <a:spcPct val="90000"/>
              </a:lnSpc>
              <a:spcBef>
                <a:spcPts val="1000"/>
              </a:spcBef>
              <a:spcAft>
                <a:spcPts val="0"/>
              </a:spcAft>
              <a:buClr>
                <a:srgbClr val="5D5D5D"/>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93" name="Google Shape;93;p10"/>
          <p:cNvSpPr txBox="1"/>
          <p:nvPr>
            <p:ph idx="12" type="sldNum"/>
          </p:nvPr>
        </p:nvSpPr>
        <p:spPr>
          <a:xfrm>
            <a:off x="2341697" y="6316472"/>
            <a:ext cx="350415" cy="338554"/>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600"/>
              <a:buFont typeface="Open Sans"/>
              <a:buNone/>
              <a:defRPr b="0" i="0" sz="16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5D5D5D"/>
              </a:buClr>
              <a:buSzPts val="3600"/>
              <a:buFont typeface="Open Sans Light"/>
              <a:buNone/>
              <a:defRPr b="0" i="0" sz="3600" u="none" cap="none" strike="noStrike">
                <a:solidFill>
                  <a:srgbClr val="5D5D5D"/>
                </a:solidFill>
                <a:latin typeface="Open Sans Light"/>
                <a:ea typeface="Open Sans Light"/>
                <a:cs typeface="Open Sans Light"/>
                <a:sym typeface="Open Sans Light"/>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355600" lvl="0" marL="457200" marR="0" rtl="0" algn="l">
              <a:lnSpc>
                <a:spcPct val="90000"/>
              </a:lnSpc>
              <a:spcBef>
                <a:spcPts val="1000"/>
              </a:spcBef>
              <a:spcAft>
                <a:spcPts val="0"/>
              </a:spcAft>
              <a:buClr>
                <a:srgbClr val="5D5D5D"/>
              </a:buClr>
              <a:buSzPts val="2000"/>
              <a:buFont typeface="Arial"/>
              <a:buChar char="•"/>
              <a:defRPr b="0" i="0" sz="2000" u="none" cap="none" strike="noStrike">
                <a:solidFill>
                  <a:srgbClr val="5D5D5D"/>
                </a:solidFill>
                <a:latin typeface="Open Sans Light"/>
                <a:ea typeface="Open Sans Light"/>
                <a:cs typeface="Open Sans Light"/>
                <a:sym typeface="Open Sans Light"/>
              </a:defRPr>
            </a:lvl1pPr>
            <a:lvl2pPr indent="-355600" lvl="1" marL="914400" marR="0" rtl="0" algn="l">
              <a:lnSpc>
                <a:spcPct val="90000"/>
              </a:lnSpc>
              <a:spcBef>
                <a:spcPts val="1000"/>
              </a:spcBef>
              <a:spcAft>
                <a:spcPts val="0"/>
              </a:spcAft>
              <a:buClr>
                <a:srgbClr val="5D5D5D"/>
              </a:buClr>
              <a:buSzPts val="2000"/>
              <a:buFont typeface="Arial"/>
              <a:buChar char="•"/>
              <a:defRPr b="0" i="0" sz="2000" u="none" cap="none" strike="noStrike">
                <a:solidFill>
                  <a:srgbClr val="5D5D5D"/>
                </a:solidFill>
                <a:latin typeface="Open Sans Light"/>
                <a:ea typeface="Open Sans Light"/>
                <a:cs typeface="Open Sans Light"/>
                <a:sym typeface="Open Sans Light"/>
              </a:defRPr>
            </a:lvl2pPr>
            <a:lvl3pPr indent="-355600" lvl="2" marL="1371600" marR="0" rtl="0" algn="l">
              <a:lnSpc>
                <a:spcPct val="90000"/>
              </a:lnSpc>
              <a:spcBef>
                <a:spcPts val="1000"/>
              </a:spcBef>
              <a:spcAft>
                <a:spcPts val="0"/>
              </a:spcAft>
              <a:buClr>
                <a:srgbClr val="5D5D5D"/>
              </a:buClr>
              <a:buSzPts val="2000"/>
              <a:buFont typeface="Arial"/>
              <a:buChar char="•"/>
              <a:defRPr b="0" i="0" sz="2000" u="none" cap="none" strike="noStrike">
                <a:solidFill>
                  <a:srgbClr val="5D5D5D"/>
                </a:solidFill>
                <a:latin typeface="Open Sans Light"/>
                <a:ea typeface="Open Sans Light"/>
                <a:cs typeface="Open Sans Light"/>
                <a:sym typeface="Open Sans Light"/>
              </a:defRPr>
            </a:lvl3pPr>
            <a:lvl4pPr indent="-355600" lvl="3" marL="1828800" marR="0" rtl="0" algn="l">
              <a:lnSpc>
                <a:spcPct val="90000"/>
              </a:lnSpc>
              <a:spcBef>
                <a:spcPts val="1000"/>
              </a:spcBef>
              <a:spcAft>
                <a:spcPts val="0"/>
              </a:spcAft>
              <a:buClr>
                <a:srgbClr val="5D5D5D"/>
              </a:buClr>
              <a:buSzPts val="2000"/>
              <a:buFont typeface="Arial"/>
              <a:buChar char="•"/>
              <a:defRPr b="0" i="0" sz="2000" u="none" cap="none" strike="noStrike">
                <a:solidFill>
                  <a:srgbClr val="5D5D5D"/>
                </a:solidFill>
                <a:latin typeface="Open Sans Light"/>
                <a:ea typeface="Open Sans Light"/>
                <a:cs typeface="Open Sans Light"/>
                <a:sym typeface="Open Sans Light"/>
              </a:defRPr>
            </a:lvl4pPr>
            <a:lvl5pPr indent="-355600" lvl="4" marL="2286000" marR="0" rtl="0" algn="l">
              <a:lnSpc>
                <a:spcPct val="90000"/>
              </a:lnSpc>
              <a:spcBef>
                <a:spcPts val="1000"/>
              </a:spcBef>
              <a:spcAft>
                <a:spcPts val="0"/>
              </a:spcAft>
              <a:buClr>
                <a:srgbClr val="5D5D5D"/>
              </a:buClr>
              <a:buSzPts val="2000"/>
              <a:buFont typeface="Arial"/>
              <a:buChar char="•"/>
              <a:defRPr b="0" i="0" sz="2000" u="none" cap="none" strike="noStrike">
                <a:solidFill>
                  <a:srgbClr val="5D5D5D"/>
                </a:solidFill>
                <a:latin typeface="Open Sans Light"/>
                <a:ea typeface="Open Sans Light"/>
                <a:cs typeface="Open Sans Light"/>
                <a:sym typeface="Open Sans Light"/>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Open Sans ExtraBold"/>
                <a:ea typeface="Open Sans ExtraBold"/>
                <a:cs typeface="Open Sans ExtraBold"/>
                <a:sym typeface="Open Sans ExtraBold"/>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Open Sans ExtraBold"/>
                <a:ea typeface="Open Sans ExtraBold"/>
                <a:cs typeface="Open Sans ExtraBold"/>
                <a:sym typeface="Open Sans ExtraBold"/>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Open Sans ExtraBold"/>
                <a:ea typeface="Open Sans ExtraBold"/>
                <a:cs typeface="Open Sans ExtraBold"/>
                <a:sym typeface="Open Sans ExtraBold"/>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Open Sans ExtraBold"/>
                <a:ea typeface="Open Sans ExtraBold"/>
                <a:cs typeface="Open Sans ExtraBold"/>
                <a:sym typeface="Open Sans ExtraBold"/>
              </a:defRPr>
            </a:lvl9pPr>
          </a:lstStyle>
          <a:p/>
        </p:txBody>
      </p:sp>
      <p:sp>
        <p:nvSpPr>
          <p:cNvPr id="8" name="Google Shape;8;p1"/>
          <p:cNvSpPr txBox="1"/>
          <p:nvPr>
            <p:ph idx="12" type="sldNum"/>
          </p:nvPr>
        </p:nvSpPr>
        <p:spPr>
          <a:xfrm>
            <a:off x="11073918" y="6400413"/>
            <a:ext cx="279883" cy="276999"/>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Open Sans Light"/>
              <a:buNone/>
              <a:defRPr b="0" i="0" sz="1200" u="none" cap="none" strike="noStrike">
                <a:solidFill>
                  <a:srgbClr val="888888"/>
                </a:solidFill>
                <a:latin typeface="Open Sans Light"/>
                <a:ea typeface="Open Sans Light"/>
                <a:cs typeface="Open Sans Light"/>
                <a:sym typeface="Open Sans Light"/>
              </a:defRPr>
            </a:lvl1pPr>
            <a:lvl2pPr indent="0" lvl="1" marL="0" marR="0" rtl="0" algn="r">
              <a:lnSpc>
                <a:spcPct val="100000"/>
              </a:lnSpc>
              <a:spcBef>
                <a:spcPts val="0"/>
              </a:spcBef>
              <a:spcAft>
                <a:spcPts val="0"/>
              </a:spcAft>
              <a:buClr>
                <a:srgbClr val="888888"/>
              </a:buClr>
              <a:buSzPts val="1200"/>
              <a:buFont typeface="Open Sans Light"/>
              <a:buNone/>
              <a:defRPr b="0" i="0" sz="1200" u="none" cap="none" strike="noStrike">
                <a:solidFill>
                  <a:srgbClr val="888888"/>
                </a:solidFill>
                <a:latin typeface="Open Sans Light"/>
                <a:ea typeface="Open Sans Light"/>
                <a:cs typeface="Open Sans Light"/>
                <a:sym typeface="Open Sans Light"/>
              </a:defRPr>
            </a:lvl2pPr>
            <a:lvl3pPr indent="0" lvl="2" marL="0" marR="0" rtl="0" algn="r">
              <a:lnSpc>
                <a:spcPct val="100000"/>
              </a:lnSpc>
              <a:spcBef>
                <a:spcPts val="0"/>
              </a:spcBef>
              <a:spcAft>
                <a:spcPts val="0"/>
              </a:spcAft>
              <a:buClr>
                <a:srgbClr val="888888"/>
              </a:buClr>
              <a:buSzPts val="1200"/>
              <a:buFont typeface="Open Sans Light"/>
              <a:buNone/>
              <a:defRPr b="0" i="0" sz="1200" u="none" cap="none" strike="noStrike">
                <a:solidFill>
                  <a:srgbClr val="888888"/>
                </a:solidFill>
                <a:latin typeface="Open Sans Light"/>
                <a:ea typeface="Open Sans Light"/>
                <a:cs typeface="Open Sans Light"/>
                <a:sym typeface="Open Sans Light"/>
              </a:defRPr>
            </a:lvl3pPr>
            <a:lvl4pPr indent="0" lvl="3" marL="0" marR="0" rtl="0" algn="r">
              <a:lnSpc>
                <a:spcPct val="100000"/>
              </a:lnSpc>
              <a:spcBef>
                <a:spcPts val="0"/>
              </a:spcBef>
              <a:spcAft>
                <a:spcPts val="0"/>
              </a:spcAft>
              <a:buClr>
                <a:srgbClr val="888888"/>
              </a:buClr>
              <a:buSzPts val="1200"/>
              <a:buFont typeface="Open Sans Light"/>
              <a:buNone/>
              <a:defRPr b="0" i="0" sz="1200" u="none" cap="none" strike="noStrike">
                <a:solidFill>
                  <a:srgbClr val="888888"/>
                </a:solidFill>
                <a:latin typeface="Open Sans Light"/>
                <a:ea typeface="Open Sans Light"/>
                <a:cs typeface="Open Sans Light"/>
                <a:sym typeface="Open Sans Light"/>
              </a:defRPr>
            </a:lvl4pPr>
            <a:lvl5pPr indent="0" lvl="4" marL="0" marR="0" rtl="0" algn="r">
              <a:lnSpc>
                <a:spcPct val="100000"/>
              </a:lnSpc>
              <a:spcBef>
                <a:spcPts val="0"/>
              </a:spcBef>
              <a:spcAft>
                <a:spcPts val="0"/>
              </a:spcAft>
              <a:buClr>
                <a:srgbClr val="888888"/>
              </a:buClr>
              <a:buSzPts val="1200"/>
              <a:buFont typeface="Open Sans Light"/>
              <a:buNone/>
              <a:defRPr b="0" i="0" sz="1200" u="none" cap="none" strike="noStrike">
                <a:solidFill>
                  <a:srgbClr val="888888"/>
                </a:solidFill>
                <a:latin typeface="Open Sans Light"/>
                <a:ea typeface="Open Sans Light"/>
                <a:cs typeface="Open Sans Light"/>
                <a:sym typeface="Open Sans Light"/>
              </a:defRPr>
            </a:lvl5pPr>
            <a:lvl6pPr indent="0" lvl="5" marL="0" marR="0" rtl="0" algn="r">
              <a:lnSpc>
                <a:spcPct val="100000"/>
              </a:lnSpc>
              <a:spcBef>
                <a:spcPts val="0"/>
              </a:spcBef>
              <a:spcAft>
                <a:spcPts val="0"/>
              </a:spcAft>
              <a:buClr>
                <a:srgbClr val="888888"/>
              </a:buClr>
              <a:buSzPts val="1200"/>
              <a:buFont typeface="Open Sans Light"/>
              <a:buNone/>
              <a:defRPr b="0" i="0" sz="1200" u="none" cap="none" strike="noStrike">
                <a:solidFill>
                  <a:srgbClr val="888888"/>
                </a:solidFill>
                <a:latin typeface="Open Sans Light"/>
                <a:ea typeface="Open Sans Light"/>
                <a:cs typeface="Open Sans Light"/>
                <a:sym typeface="Open Sans Light"/>
              </a:defRPr>
            </a:lvl6pPr>
            <a:lvl7pPr indent="0" lvl="6" marL="0" marR="0" rtl="0" algn="r">
              <a:lnSpc>
                <a:spcPct val="100000"/>
              </a:lnSpc>
              <a:spcBef>
                <a:spcPts val="0"/>
              </a:spcBef>
              <a:spcAft>
                <a:spcPts val="0"/>
              </a:spcAft>
              <a:buClr>
                <a:srgbClr val="888888"/>
              </a:buClr>
              <a:buSzPts val="1200"/>
              <a:buFont typeface="Open Sans Light"/>
              <a:buNone/>
              <a:defRPr b="0" i="0" sz="1200" u="none" cap="none" strike="noStrike">
                <a:solidFill>
                  <a:srgbClr val="888888"/>
                </a:solidFill>
                <a:latin typeface="Open Sans Light"/>
                <a:ea typeface="Open Sans Light"/>
                <a:cs typeface="Open Sans Light"/>
                <a:sym typeface="Open Sans Light"/>
              </a:defRPr>
            </a:lvl7pPr>
            <a:lvl8pPr indent="0" lvl="7" marL="0" marR="0" rtl="0" algn="r">
              <a:lnSpc>
                <a:spcPct val="100000"/>
              </a:lnSpc>
              <a:spcBef>
                <a:spcPts val="0"/>
              </a:spcBef>
              <a:spcAft>
                <a:spcPts val="0"/>
              </a:spcAft>
              <a:buClr>
                <a:srgbClr val="888888"/>
              </a:buClr>
              <a:buSzPts val="1200"/>
              <a:buFont typeface="Open Sans Light"/>
              <a:buNone/>
              <a:defRPr b="0" i="0" sz="1200" u="none" cap="none" strike="noStrike">
                <a:solidFill>
                  <a:srgbClr val="888888"/>
                </a:solidFill>
                <a:latin typeface="Open Sans Light"/>
                <a:ea typeface="Open Sans Light"/>
                <a:cs typeface="Open Sans Light"/>
                <a:sym typeface="Open Sans Light"/>
              </a:defRPr>
            </a:lvl8pPr>
            <a:lvl9pPr indent="0" lvl="8" marL="0" marR="0" rtl="0" algn="r">
              <a:lnSpc>
                <a:spcPct val="100000"/>
              </a:lnSpc>
              <a:spcBef>
                <a:spcPts val="0"/>
              </a:spcBef>
              <a:spcAft>
                <a:spcPts val="0"/>
              </a:spcAft>
              <a:buClr>
                <a:srgbClr val="888888"/>
              </a:buClr>
              <a:buSzPts val="1200"/>
              <a:buFont typeface="Open Sans Light"/>
              <a:buNone/>
              <a:defRPr b="0" i="0" sz="12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idx="1" type="body"/>
          </p:nvPr>
        </p:nvSpPr>
        <p:spPr>
          <a:xfrm>
            <a:off x="5732463" y="2284413"/>
            <a:ext cx="5730900" cy="12003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5D5D5D"/>
              </a:buClr>
              <a:buSzPts val="3600"/>
              <a:buNone/>
            </a:pPr>
            <a:r>
              <a:rPr b="1" lang="en-US">
                <a:latin typeface="Open Sans"/>
                <a:ea typeface="Open Sans"/>
                <a:cs typeface="Open Sans"/>
                <a:sym typeface="Open Sans"/>
              </a:rPr>
              <a:t>MLIP Team 7 </a:t>
            </a:r>
            <a:endParaRPr b="1">
              <a:latin typeface="Open Sans"/>
              <a:ea typeface="Open Sans"/>
              <a:cs typeface="Open Sans"/>
              <a:sym typeface="Open Sans"/>
            </a:endParaRPr>
          </a:p>
          <a:p>
            <a:pPr indent="0" lvl="0" marL="0" rtl="0" algn="l">
              <a:lnSpc>
                <a:spcPct val="90000"/>
              </a:lnSpc>
              <a:spcBef>
                <a:spcPts val="0"/>
              </a:spcBef>
              <a:spcAft>
                <a:spcPts val="0"/>
              </a:spcAft>
              <a:buClr>
                <a:srgbClr val="5D5D5D"/>
              </a:buClr>
              <a:buSzPts val="3600"/>
              <a:buNone/>
            </a:pPr>
            <a:r>
              <a:rPr b="1" lang="en-US">
                <a:latin typeface="Open Sans"/>
                <a:ea typeface="Open Sans"/>
                <a:cs typeface="Open Sans"/>
                <a:sym typeface="Open Sans"/>
              </a:rPr>
              <a:t>Final Presentation</a:t>
            </a:r>
            <a:endParaRPr b="1">
              <a:latin typeface="Open Sans"/>
              <a:ea typeface="Open Sans"/>
              <a:cs typeface="Open Sans"/>
              <a:sym typeface="Open Sans"/>
            </a:endParaRPr>
          </a:p>
        </p:txBody>
      </p:sp>
      <p:sp>
        <p:nvSpPr>
          <p:cNvPr id="125" name="Google Shape;125;p15"/>
          <p:cNvSpPr txBox="1"/>
          <p:nvPr>
            <p:ph idx="2" type="body"/>
          </p:nvPr>
        </p:nvSpPr>
        <p:spPr>
          <a:xfrm>
            <a:off x="5788025" y="4026802"/>
            <a:ext cx="3270250" cy="338137"/>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5D5D5D"/>
              </a:buClr>
              <a:buSzPts val="1600"/>
              <a:buNone/>
            </a:pPr>
            <a:r>
              <a:rPr b="0" lang="en-US"/>
              <a:t>Presented by</a:t>
            </a:r>
            <a:endParaRPr b="0"/>
          </a:p>
        </p:txBody>
      </p:sp>
      <p:sp>
        <p:nvSpPr>
          <p:cNvPr id="126" name="Google Shape;126;p15"/>
          <p:cNvSpPr txBox="1"/>
          <p:nvPr>
            <p:ph idx="3" type="body"/>
          </p:nvPr>
        </p:nvSpPr>
        <p:spPr>
          <a:xfrm>
            <a:off x="5781891" y="4449077"/>
            <a:ext cx="5926137" cy="646112"/>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5D5D5D"/>
              </a:buClr>
              <a:buSzPts val="1800"/>
              <a:buNone/>
            </a:pPr>
            <a:r>
              <a:rPr lang="en-US" sz="1500"/>
              <a:t>Po-Chun Chen, Jiahao Guo, Anushka Bhave, Shun Li, Gilbert Wu</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idx="1" type="body"/>
          </p:nvPr>
        </p:nvSpPr>
        <p:spPr>
          <a:xfrm>
            <a:off x="2502753" y="3044850"/>
            <a:ext cx="7186500" cy="768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Reflection &amp; Future 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idx="1" type="body"/>
          </p:nvPr>
        </p:nvSpPr>
        <p:spPr>
          <a:xfrm>
            <a:off x="2346325" y="2139525"/>
            <a:ext cx="9094500" cy="4061700"/>
          </a:xfrm>
          <a:prstGeom prst="rect">
            <a:avLst/>
          </a:prstGeom>
        </p:spPr>
        <p:txBody>
          <a:bodyPr anchorCtr="0" anchor="ctr" bIns="45700" lIns="45700" spcFirstLastPara="1" rIns="45700" wrap="square" tIns="45700">
            <a:noAutofit/>
          </a:bodyPr>
          <a:lstStyle/>
          <a:p>
            <a:pPr indent="-342900" lvl="0" marL="457200" rtl="0" algn="l">
              <a:lnSpc>
                <a:spcPct val="100000"/>
              </a:lnSpc>
              <a:spcBef>
                <a:spcPts val="0"/>
              </a:spcBef>
              <a:spcAft>
                <a:spcPts val="0"/>
              </a:spcAft>
              <a:buClr>
                <a:srgbClr val="5D5D5D"/>
              </a:buClr>
              <a:buSzPts val="1800"/>
              <a:buFont typeface="Open Sans"/>
              <a:buChar char="●"/>
            </a:pPr>
            <a:r>
              <a:rPr lang="en-US" sz="1800"/>
              <a:t>Build for Continuous Updates from the Beginning: Design the system to support seamless model updates, A/B testing, version control, and easy rollbacks to ensure smooth deployment of new recommendation al</a:t>
            </a:r>
            <a:r>
              <a:rPr lang="en-US" sz="1800"/>
              <a:t>gorithms</a:t>
            </a:r>
            <a:endParaRPr sz="1800"/>
          </a:p>
          <a:p>
            <a:pPr indent="-342900" lvl="0" marL="457200" marR="0" rtl="0" algn="l">
              <a:lnSpc>
                <a:spcPct val="115000"/>
              </a:lnSpc>
              <a:spcBef>
                <a:spcPts val="0"/>
              </a:spcBef>
              <a:spcAft>
                <a:spcPts val="0"/>
              </a:spcAft>
              <a:buClr>
                <a:srgbClr val="000000"/>
              </a:buClr>
              <a:buSzPts val="1800"/>
              <a:buFont typeface="Open Sans Medium"/>
              <a:buChar char="●"/>
            </a:pPr>
            <a:r>
              <a:rPr lang="en-US" sz="1800"/>
              <a:t>Embed Observability Early On: Integrate logging, metrics, and real-time alerting frameworks early to monitor recommendation quality, user engagement, and system health proactively.</a:t>
            </a:r>
            <a:endParaRPr sz="1800"/>
          </a:p>
          <a:p>
            <a:pPr indent="-342900" lvl="0" marL="457200" marR="0" rtl="0" algn="l">
              <a:lnSpc>
                <a:spcPct val="115000"/>
              </a:lnSpc>
              <a:spcBef>
                <a:spcPts val="0"/>
              </a:spcBef>
              <a:spcAft>
                <a:spcPts val="0"/>
              </a:spcAft>
              <a:buClr>
                <a:srgbClr val="000000"/>
              </a:buClr>
              <a:buSzPts val="1800"/>
              <a:buFont typeface="Open Sans Medium"/>
              <a:buChar char="●"/>
            </a:pPr>
            <a:r>
              <a:rPr lang="en-US" sz="1800"/>
              <a:t>Adopt a Service-Oriented Architecture: Decouple modules like data ingestion, model training, recommendation engine, and user feedback loop into independent services to enable easier maintenance and scaling.</a:t>
            </a:r>
            <a:endParaRPr sz="1800"/>
          </a:p>
          <a:p>
            <a:pPr indent="-342900" lvl="0" marL="457200" marR="0" rtl="0" algn="l">
              <a:lnSpc>
                <a:spcPct val="115000"/>
              </a:lnSpc>
              <a:spcBef>
                <a:spcPts val="0"/>
              </a:spcBef>
              <a:spcAft>
                <a:spcPts val="0"/>
              </a:spcAft>
              <a:buClr>
                <a:srgbClr val="000000"/>
              </a:buClr>
              <a:buSzPts val="1800"/>
              <a:buFont typeface="Open Sans Medium"/>
              <a:buChar char="●"/>
            </a:pPr>
            <a:r>
              <a:rPr lang="en-US" sz="1800"/>
              <a:t>Expect and Handle Failures Gracefully: Anticipate scenarios such as data pipeline breaks, cold-start problems, or shifts in user preferences, and implement safeguards to detect, adapt, and recover automatically.</a:t>
            </a:r>
            <a:endParaRPr sz="1800"/>
          </a:p>
          <a:p>
            <a:pPr indent="0" lvl="0" marL="0" rtl="0" algn="l">
              <a:spcBef>
                <a:spcPts val="1200"/>
              </a:spcBef>
              <a:spcAft>
                <a:spcPts val="0"/>
              </a:spcAft>
              <a:buNone/>
            </a:pPr>
            <a:r>
              <a:t/>
            </a:r>
            <a:endParaRPr sz="1800"/>
          </a:p>
        </p:txBody>
      </p:sp>
      <p:sp>
        <p:nvSpPr>
          <p:cNvPr id="187" name="Google Shape;187;p25"/>
          <p:cNvSpPr txBox="1"/>
          <p:nvPr>
            <p:ph idx="12" type="sldNum"/>
          </p:nvPr>
        </p:nvSpPr>
        <p:spPr>
          <a:xfrm>
            <a:off x="2346325" y="6318042"/>
            <a:ext cx="350400" cy="338700"/>
          </a:xfrm>
          <a:prstGeom prst="rect">
            <a:avLst/>
          </a:prstGeom>
        </p:spPr>
        <p:txBody>
          <a:bodyPr anchorCtr="0" anchor="ctr" bIns="45700" lIns="45700" spcFirstLastPara="1" rIns="45700" wrap="square" tIns="45700">
            <a:spAutoFit/>
          </a:bodyPr>
          <a:lstStyle/>
          <a:p>
            <a:pPr indent="0" lvl="0" marL="0" rtl="0" algn="l">
              <a:spcBef>
                <a:spcPts val="0"/>
              </a:spcBef>
              <a:spcAft>
                <a:spcPts val="0"/>
              </a:spcAft>
              <a:buClr>
                <a:srgbClr val="828282"/>
              </a:buClr>
              <a:buSzPts val="1600"/>
              <a:buFont typeface="Open Sans"/>
              <a:buNone/>
            </a:pPr>
            <a:fld id="{00000000-1234-1234-1234-123412341234}" type="slidenum">
              <a:rPr lang="en-US"/>
              <a:t>‹#›</a:t>
            </a:fld>
            <a:endParaRPr/>
          </a:p>
        </p:txBody>
      </p:sp>
      <p:sp>
        <p:nvSpPr>
          <p:cNvPr id="188" name="Google Shape;188;p25"/>
          <p:cNvSpPr txBox="1"/>
          <p:nvPr/>
        </p:nvSpPr>
        <p:spPr>
          <a:xfrm>
            <a:off x="2696725" y="1162625"/>
            <a:ext cx="7667400" cy="68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3600">
                <a:solidFill>
                  <a:srgbClr val="5D5D5D"/>
                </a:solidFill>
                <a:latin typeface="Open Sans Light"/>
                <a:ea typeface="Open Sans Light"/>
                <a:cs typeface="Open Sans Light"/>
                <a:sym typeface="Open Sans Light"/>
              </a:rPr>
              <a:t>Reflection &amp; Future Works</a:t>
            </a:r>
            <a:endParaRPr sz="3600">
              <a:solidFill>
                <a:srgbClr val="5D5D5D"/>
              </a:solidFill>
              <a:latin typeface="Open Sans Light"/>
              <a:ea typeface="Open Sans Light"/>
              <a:cs typeface="Open Sans Light"/>
              <a:sym typeface="Open Sa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idx="1" type="body"/>
          </p:nvPr>
        </p:nvSpPr>
        <p:spPr>
          <a:xfrm>
            <a:off x="3154363" y="3044825"/>
            <a:ext cx="5883300" cy="768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idx="1" type="body"/>
          </p:nvPr>
        </p:nvSpPr>
        <p:spPr>
          <a:xfrm>
            <a:off x="3154363" y="3044825"/>
            <a:ext cx="5883300" cy="768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idx="1" type="body"/>
          </p:nvPr>
        </p:nvSpPr>
        <p:spPr>
          <a:xfrm>
            <a:off x="2346325" y="1063488"/>
            <a:ext cx="5883300" cy="6462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5D5D5D"/>
              </a:buClr>
              <a:buSzPts val="3600"/>
              <a:buNone/>
            </a:pPr>
            <a:r>
              <a:rPr lang="en-US"/>
              <a:t> Project Overview</a:t>
            </a:r>
            <a:endParaRPr/>
          </a:p>
        </p:txBody>
      </p:sp>
      <p:sp>
        <p:nvSpPr>
          <p:cNvPr id="137" name="Google Shape;137;p17"/>
          <p:cNvSpPr txBox="1"/>
          <p:nvPr>
            <p:ph idx="2" type="body"/>
          </p:nvPr>
        </p:nvSpPr>
        <p:spPr>
          <a:xfrm>
            <a:off x="2404925" y="2061436"/>
            <a:ext cx="8360700" cy="3116400"/>
          </a:xfrm>
          <a:prstGeom prst="rect">
            <a:avLst/>
          </a:prstGeom>
          <a:noFill/>
          <a:ln>
            <a:noFill/>
          </a:ln>
        </p:spPr>
        <p:txBody>
          <a:bodyPr anchorCtr="0" anchor="t" bIns="45700" lIns="45700" spcFirstLastPara="1" rIns="45700" wrap="square" tIns="45700">
            <a:noAutofit/>
          </a:bodyPr>
          <a:lstStyle/>
          <a:p>
            <a:pPr indent="0" lvl="0" marL="0" rtl="0" algn="l">
              <a:lnSpc>
                <a:spcPct val="95000"/>
              </a:lnSpc>
              <a:spcBef>
                <a:spcPts val="1200"/>
              </a:spcBef>
              <a:spcAft>
                <a:spcPts val="0"/>
              </a:spcAft>
              <a:buSzPts val="275"/>
              <a:buNone/>
            </a:pPr>
            <a:r>
              <a:rPr b="1" lang="en-US" sz="1600">
                <a:solidFill>
                  <a:srgbClr val="000000"/>
                </a:solidFill>
                <a:latin typeface="Arial"/>
                <a:ea typeface="Arial"/>
                <a:cs typeface="Arial"/>
                <a:sym typeface="Arial"/>
              </a:rPr>
              <a:t>GOAL</a:t>
            </a:r>
            <a:endParaRPr b="1" sz="1000">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US" sz="1500">
                <a:solidFill>
                  <a:srgbClr val="000000"/>
                </a:solidFill>
                <a:latin typeface="Arial"/>
                <a:ea typeface="Arial"/>
                <a:cs typeface="Arial"/>
                <a:sym typeface="Arial"/>
              </a:rPr>
              <a:t>Build a </a:t>
            </a:r>
            <a:r>
              <a:rPr b="1" lang="en-US" sz="1500">
                <a:solidFill>
                  <a:srgbClr val="000000"/>
                </a:solidFill>
                <a:latin typeface="Arial"/>
                <a:ea typeface="Arial"/>
                <a:cs typeface="Arial"/>
                <a:sym typeface="Arial"/>
              </a:rPr>
              <a:t>production-ready, scalable, and fair</a:t>
            </a:r>
            <a:r>
              <a:rPr lang="en-US" sz="1500">
                <a:solidFill>
                  <a:srgbClr val="000000"/>
                </a:solidFill>
                <a:latin typeface="Arial"/>
                <a:ea typeface="Arial"/>
                <a:cs typeface="Arial"/>
                <a:sym typeface="Arial"/>
              </a:rPr>
              <a:t> recommendation system that adapts to real-time data, supports experimentation, and ensures reliability across all components.</a:t>
            </a:r>
            <a:endParaRPr sz="1500">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t/>
            </a:r>
            <a:endParaRPr sz="800">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en-US" sz="1600">
                <a:solidFill>
                  <a:srgbClr val="000000"/>
                </a:solidFill>
                <a:latin typeface="Arial"/>
                <a:ea typeface="Arial"/>
                <a:cs typeface="Arial"/>
                <a:sym typeface="Arial"/>
              </a:rPr>
              <a:t>Dataset</a:t>
            </a:r>
            <a:endParaRPr b="1" sz="1600">
              <a:solidFill>
                <a:srgbClr val="000000"/>
              </a:solidFill>
              <a:latin typeface="Arial"/>
              <a:ea typeface="Arial"/>
              <a:cs typeface="Arial"/>
              <a:sym typeface="Arial"/>
            </a:endParaRPr>
          </a:p>
          <a:p>
            <a:pPr indent="-323850" lvl="0" marL="457200" rtl="0" algn="l">
              <a:lnSpc>
                <a:spcPct val="95000"/>
              </a:lnSpc>
              <a:spcBef>
                <a:spcPts val="1200"/>
              </a:spcBef>
              <a:spcAft>
                <a:spcPts val="0"/>
              </a:spcAft>
              <a:buClr>
                <a:srgbClr val="000000"/>
              </a:buClr>
              <a:buSzPts val="1500"/>
              <a:buChar char="●"/>
            </a:pPr>
            <a:r>
              <a:rPr lang="en-US" sz="1500">
                <a:solidFill>
                  <a:srgbClr val="000000"/>
                </a:solidFill>
                <a:latin typeface="Arial"/>
                <a:ea typeface="Arial"/>
                <a:cs typeface="Arial"/>
                <a:sym typeface="Arial"/>
              </a:rPr>
              <a:t>Streaming platform with 1M users and 27K movies</a:t>
            </a:r>
            <a:endParaRPr sz="1500">
              <a:solidFill>
                <a:srgbClr val="000000"/>
              </a:solidFill>
              <a:latin typeface="Arial"/>
              <a:ea typeface="Arial"/>
              <a:cs typeface="Arial"/>
              <a:sym typeface="Arial"/>
            </a:endParaRPr>
          </a:p>
          <a:p>
            <a:pPr indent="-323850" lvl="0" marL="457200" rtl="0" algn="l">
              <a:lnSpc>
                <a:spcPct val="95000"/>
              </a:lnSpc>
              <a:spcBef>
                <a:spcPts val="0"/>
              </a:spcBef>
              <a:spcAft>
                <a:spcPts val="0"/>
              </a:spcAft>
              <a:buClr>
                <a:srgbClr val="000000"/>
              </a:buClr>
              <a:buSzPts val="1500"/>
              <a:buChar char="●"/>
            </a:pPr>
            <a:r>
              <a:rPr lang="en-US" sz="1500">
                <a:solidFill>
                  <a:srgbClr val="000000"/>
                </a:solidFill>
                <a:latin typeface="Arial"/>
                <a:ea typeface="Arial"/>
                <a:cs typeface="Arial"/>
                <a:sym typeface="Arial"/>
              </a:rPr>
              <a:t>Real-time behavior data: watch logs, page visits, ratings via Kafka</a:t>
            </a:r>
            <a:endParaRPr sz="1500">
              <a:solidFill>
                <a:srgbClr val="000000"/>
              </a:solidFill>
              <a:latin typeface="Arial"/>
              <a:ea typeface="Arial"/>
              <a:cs typeface="Arial"/>
              <a:sym typeface="Arial"/>
            </a:endParaRPr>
          </a:p>
          <a:p>
            <a:pPr indent="-323850" lvl="0" marL="457200" rtl="0" algn="l">
              <a:lnSpc>
                <a:spcPct val="95000"/>
              </a:lnSpc>
              <a:spcBef>
                <a:spcPts val="0"/>
              </a:spcBef>
              <a:spcAft>
                <a:spcPts val="0"/>
              </a:spcAft>
              <a:buClr>
                <a:srgbClr val="000000"/>
              </a:buClr>
              <a:buSzPts val="1500"/>
              <a:buChar char="●"/>
            </a:pPr>
            <a:r>
              <a:rPr lang="en-US" sz="1500">
                <a:solidFill>
                  <a:srgbClr val="000000"/>
                </a:solidFill>
                <a:latin typeface="Arial"/>
                <a:ea typeface="Arial"/>
                <a:cs typeface="Arial"/>
                <a:sym typeface="Arial"/>
              </a:rPr>
              <a:t>Metadata includes user profiles (age,gender) and movie info (genres, popularity)</a:t>
            </a:r>
            <a:endParaRPr sz="15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800">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en-US" sz="1600">
                <a:solidFill>
                  <a:srgbClr val="000000"/>
                </a:solidFill>
                <a:latin typeface="Arial"/>
                <a:ea typeface="Arial"/>
                <a:cs typeface="Arial"/>
                <a:sym typeface="Arial"/>
              </a:rPr>
              <a:t>MODEL</a:t>
            </a:r>
            <a:endParaRPr b="1" sz="1600">
              <a:solidFill>
                <a:srgbClr val="000000"/>
              </a:solidFill>
              <a:latin typeface="Arial"/>
              <a:ea typeface="Arial"/>
              <a:cs typeface="Arial"/>
              <a:sym typeface="Arial"/>
            </a:endParaRPr>
          </a:p>
          <a:p>
            <a:pPr indent="-323850" lvl="0" marL="457200" rtl="0" algn="l">
              <a:lnSpc>
                <a:spcPct val="95000"/>
              </a:lnSpc>
              <a:spcBef>
                <a:spcPts val="1200"/>
              </a:spcBef>
              <a:spcAft>
                <a:spcPts val="0"/>
              </a:spcAft>
              <a:buClr>
                <a:srgbClr val="000000"/>
              </a:buClr>
              <a:buSzPts val="1500"/>
              <a:buChar char="●"/>
            </a:pPr>
            <a:r>
              <a:rPr lang="en-US" sz="1500">
                <a:solidFill>
                  <a:srgbClr val="000000"/>
                </a:solidFill>
                <a:latin typeface="Arial"/>
                <a:ea typeface="Arial"/>
                <a:cs typeface="Arial"/>
                <a:sym typeface="Arial"/>
              </a:rPr>
              <a:t>Models: SVD, Collaborative Filtering and</a:t>
            </a:r>
            <a:r>
              <a:rPr lang="en-US" sz="1500">
                <a:solidFill>
                  <a:srgbClr val="000000"/>
                </a:solidFill>
                <a:latin typeface="Arial"/>
                <a:ea typeface="Arial"/>
                <a:cs typeface="Arial"/>
                <a:sym typeface="Arial"/>
              </a:rPr>
              <a:t> KNN. </a:t>
            </a:r>
            <a:r>
              <a:rPr lang="en-US" sz="1500">
                <a:solidFill>
                  <a:srgbClr val="000000"/>
                </a:solidFill>
                <a:latin typeface="Arial"/>
                <a:ea typeface="Arial"/>
                <a:cs typeface="Arial"/>
                <a:sym typeface="Arial"/>
              </a:rPr>
              <a:t>MLflow for experiment tracking and retraining</a:t>
            </a:r>
            <a:endParaRPr sz="1500">
              <a:solidFill>
                <a:srgbClr val="000000"/>
              </a:solidFill>
              <a:latin typeface="Arial"/>
              <a:ea typeface="Arial"/>
              <a:cs typeface="Arial"/>
              <a:sym typeface="Arial"/>
            </a:endParaRPr>
          </a:p>
          <a:p>
            <a:pPr indent="-323850" lvl="0" marL="457200" rtl="0" algn="l">
              <a:lnSpc>
                <a:spcPct val="95000"/>
              </a:lnSpc>
              <a:spcBef>
                <a:spcPts val="0"/>
              </a:spcBef>
              <a:spcAft>
                <a:spcPts val="0"/>
              </a:spcAft>
              <a:buClr>
                <a:srgbClr val="000000"/>
              </a:buClr>
              <a:buSzPts val="1500"/>
              <a:buChar char="●"/>
            </a:pPr>
            <a:r>
              <a:rPr lang="en-US" sz="1500">
                <a:solidFill>
                  <a:srgbClr val="000000"/>
                </a:solidFill>
                <a:latin typeface="Arial"/>
                <a:ea typeface="Arial"/>
                <a:cs typeface="Arial"/>
                <a:sym typeface="Arial"/>
              </a:rPr>
              <a:t>Conducted </a:t>
            </a:r>
            <a:r>
              <a:rPr b="1" lang="en-US" sz="1500">
                <a:solidFill>
                  <a:srgbClr val="000000"/>
                </a:solidFill>
                <a:latin typeface="Arial"/>
                <a:ea typeface="Arial"/>
                <a:cs typeface="Arial"/>
                <a:sym typeface="Arial"/>
              </a:rPr>
              <a:t>offline evaluation</a:t>
            </a:r>
            <a:r>
              <a:rPr lang="en-US" sz="1500">
                <a:solidFill>
                  <a:srgbClr val="000000"/>
                </a:solidFill>
                <a:latin typeface="Arial"/>
                <a:ea typeface="Arial"/>
                <a:cs typeface="Arial"/>
                <a:sym typeface="Arial"/>
              </a:rPr>
              <a:t>, </a:t>
            </a:r>
            <a:r>
              <a:rPr b="1" lang="en-US" sz="1500">
                <a:solidFill>
                  <a:srgbClr val="000000"/>
                </a:solidFill>
                <a:latin typeface="Arial"/>
                <a:ea typeface="Arial"/>
                <a:cs typeface="Arial"/>
                <a:sym typeface="Arial"/>
              </a:rPr>
              <a:t>online A/B testing</a:t>
            </a:r>
            <a:r>
              <a:rPr lang="en-US" sz="1500">
                <a:solidFill>
                  <a:srgbClr val="000000"/>
                </a:solidFill>
                <a:latin typeface="Arial"/>
                <a:ea typeface="Arial"/>
                <a:cs typeface="Arial"/>
                <a:sym typeface="Arial"/>
              </a:rPr>
              <a:t>, and </a:t>
            </a:r>
            <a:r>
              <a:rPr b="1" lang="en-US" sz="1500">
                <a:solidFill>
                  <a:srgbClr val="000000"/>
                </a:solidFill>
                <a:latin typeface="Arial"/>
                <a:ea typeface="Arial"/>
                <a:cs typeface="Arial"/>
                <a:sym typeface="Arial"/>
              </a:rPr>
              <a:t>fairness analysis</a:t>
            </a:r>
            <a:r>
              <a:rPr lang="en-US" sz="1500">
                <a:solidFill>
                  <a:srgbClr val="000000"/>
                </a:solidFill>
                <a:latin typeface="Arial"/>
                <a:ea typeface="Arial"/>
                <a:cs typeface="Arial"/>
                <a:sym typeface="Arial"/>
              </a:rPr>
              <a:t> to assess recommendation quality and demographic bias</a:t>
            </a:r>
            <a:endParaRPr sz="1500">
              <a:solidFill>
                <a:srgbClr val="000000"/>
              </a:solidFill>
              <a:latin typeface="Arial"/>
              <a:ea typeface="Arial"/>
              <a:cs typeface="Arial"/>
              <a:sym typeface="Arial"/>
            </a:endParaRPr>
          </a:p>
          <a:p>
            <a:pPr indent="0" lvl="0" marL="0" rtl="0" algn="l">
              <a:lnSpc>
                <a:spcPct val="80000"/>
              </a:lnSpc>
              <a:spcBef>
                <a:spcPts val="1200"/>
              </a:spcBef>
              <a:spcAft>
                <a:spcPts val="0"/>
              </a:spcAft>
              <a:buClr>
                <a:srgbClr val="5D5D5D"/>
              </a:buClr>
              <a:buSzPts val="500"/>
              <a:buNone/>
            </a:pPr>
            <a:r>
              <a:t/>
            </a:r>
            <a:endParaRPr sz="1400">
              <a:solidFill>
                <a:srgbClr val="000000"/>
              </a:solidFill>
              <a:latin typeface="Arial"/>
              <a:ea typeface="Arial"/>
              <a:cs typeface="Arial"/>
              <a:sym typeface="Arial"/>
            </a:endParaRPr>
          </a:p>
        </p:txBody>
      </p:sp>
      <p:sp>
        <p:nvSpPr>
          <p:cNvPr id="138" name="Google Shape;138;p17"/>
          <p:cNvSpPr txBox="1"/>
          <p:nvPr>
            <p:ph idx="12" type="sldNum"/>
          </p:nvPr>
        </p:nvSpPr>
        <p:spPr>
          <a:xfrm>
            <a:off x="2346325" y="6318042"/>
            <a:ext cx="350415" cy="338554"/>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828282"/>
              </a:buClr>
              <a:buSzPts val="1600"/>
              <a:buFont typeface="Open Sans"/>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idx="1" type="body"/>
          </p:nvPr>
        </p:nvSpPr>
        <p:spPr>
          <a:xfrm>
            <a:off x="3154363" y="3044825"/>
            <a:ext cx="5883300" cy="768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Design Choice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idx="1" type="body"/>
          </p:nvPr>
        </p:nvSpPr>
        <p:spPr>
          <a:xfrm>
            <a:off x="2384425" y="1157288"/>
            <a:ext cx="5883300" cy="646200"/>
          </a:xfrm>
          <a:prstGeom prst="rect">
            <a:avLst/>
          </a:prstGeom>
        </p:spPr>
        <p:txBody>
          <a:bodyPr anchorCtr="0" anchor="ctr" bIns="45700" lIns="45700" spcFirstLastPara="1" rIns="45700" wrap="square" tIns="45700">
            <a:normAutofit/>
          </a:bodyPr>
          <a:lstStyle/>
          <a:p>
            <a:pPr indent="0" lvl="0" marL="0" rtl="0" algn="l">
              <a:spcBef>
                <a:spcPts val="1000"/>
              </a:spcBef>
              <a:spcAft>
                <a:spcPts val="0"/>
              </a:spcAft>
              <a:buNone/>
            </a:pPr>
            <a:r>
              <a:rPr lang="en-US"/>
              <a:t>Key Design Choices</a:t>
            </a:r>
            <a:endParaRPr/>
          </a:p>
        </p:txBody>
      </p:sp>
      <p:sp>
        <p:nvSpPr>
          <p:cNvPr id="149" name="Google Shape;149;p19"/>
          <p:cNvSpPr txBox="1"/>
          <p:nvPr>
            <p:ph idx="2" type="body"/>
          </p:nvPr>
        </p:nvSpPr>
        <p:spPr>
          <a:xfrm>
            <a:off x="2346325" y="2168300"/>
            <a:ext cx="8265300" cy="13113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b="1" lang="en-US" sz="1700">
                <a:latin typeface="Open Sans"/>
                <a:ea typeface="Open Sans"/>
                <a:cs typeface="Open Sans"/>
                <a:sym typeface="Open Sans"/>
              </a:rPr>
              <a:t>VM-based Training &amp; Monitoring</a:t>
            </a:r>
            <a:endParaRPr b="1" sz="1700">
              <a:latin typeface="Open Sans"/>
              <a:ea typeface="Open Sans"/>
              <a:cs typeface="Open Sans"/>
              <a:sym typeface="Open Sans"/>
            </a:endParaRPr>
          </a:p>
          <a:p>
            <a:pPr indent="-311150" lvl="0" marL="457200" rtl="0" algn="l">
              <a:spcBef>
                <a:spcPts val="2000"/>
              </a:spcBef>
              <a:spcAft>
                <a:spcPts val="0"/>
              </a:spcAft>
              <a:buSzPts val="1300"/>
              <a:buFont typeface="Open Sans"/>
              <a:buChar char="●"/>
            </a:pPr>
            <a:r>
              <a:rPr lang="en-US" sz="1300">
                <a:latin typeface="Open Sans"/>
                <a:ea typeface="Open Sans"/>
                <a:cs typeface="Open Sans"/>
                <a:sym typeface="Open Sans"/>
              </a:rPr>
              <a:t>Entire ML pipeline deployed on a single virtual machine</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US" sz="1300">
                <a:latin typeface="Open Sans"/>
                <a:ea typeface="Open Sans"/>
                <a:cs typeface="Open Sans"/>
                <a:sym typeface="Open Sans"/>
              </a:rPr>
              <a:t>Enabled centralized debugging and iteration of all pipeline components</a:t>
            </a:r>
            <a:endParaRPr sz="1300">
              <a:latin typeface="Open Sans"/>
              <a:ea typeface="Open Sans"/>
              <a:cs typeface="Open Sans"/>
              <a:sym typeface="Open Sans"/>
            </a:endParaRPr>
          </a:p>
        </p:txBody>
      </p:sp>
      <p:sp>
        <p:nvSpPr>
          <p:cNvPr id="150" name="Google Shape;150;p19"/>
          <p:cNvSpPr txBox="1"/>
          <p:nvPr>
            <p:ph idx="12" type="sldNum"/>
          </p:nvPr>
        </p:nvSpPr>
        <p:spPr>
          <a:xfrm>
            <a:off x="2346325" y="6318042"/>
            <a:ext cx="350400" cy="338700"/>
          </a:xfrm>
          <a:prstGeom prst="rect">
            <a:avLst/>
          </a:prstGeom>
        </p:spPr>
        <p:txBody>
          <a:bodyPr anchorCtr="0" anchor="ctr" bIns="45700" lIns="45700" spcFirstLastPara="1" rIns="45700" wrap="square" tIns="45700">
            <a:spAutoFit/>
          </a:bodyPr>
          <a:lstStyle/>
          <a:p>
            <a:pPr indent="0" lvl="0" marL="0" rtl="0" algn="l">
              <a:spcBef>
                <a:spcPts val="0"/>
              </a:spcBef>
              <a:spcAft>
                <a:spcPts val="0"/>
              </a:spcAft>
              <a:buClr>
                <a:srgbClr val="828282"/>
              </a:buClr>
              <a:buSzPts val="1600"/>
              <a:buFont typeface="Open Sans"/>
              <a:buNone/>
            </a:pPr>
            <a:fld id="{00000000-1234-1234-1234-123412341234}" type="slidenum">
              <a:rPr lang="en-US"/>
              <a:t>‹#›</a:t>
            </a:fld>
            <a:endParaRPr/>
          </a:p>
        </p:txBody>
      </p:sp>
      <p:sp>
        <p:nvSpPr>
          <p:cNvPr id="151" name="Google Shape;151;p19"/>
          <p:cNvSpPr txBox="1"/>
          <p:nvPr>
            <p:ph idx="2" type="body"/>
          </p:nvPr>
        </p:nvSpPr>
        <p:spPr>
          <a:xfrm>
            <a:off x="2384425" y="3479600"/>
            <a:ext cx="8531700" cy="13113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b="1" lang="en-US" sz="1700">
                <a:latin typeface="Open Sans"/>
                <a:ea typeface="Open Sans"/>
                <a:cs typeface="Open Sans"/>
                <a:sym typeface="Open Sans"/>
              </a:rPr>
              <a:t>PostgreSQL for Data Management</a:t>
            </a:r>
            <a:endParaRPr b="1" sz="1700">
              <a:latin typeface="Open Sans"/>
              <a:ea typeface="Open Sans"/>
              <a:cs typeface="Open Sans"/>
              <a:sym typeface="Open Sans"/>
            </a:endParaRPr>
          </a:p>
          <a:p>
            <a:pPr indent="-311150" lvl="0" marL="457200" rtl="0" algn="l">
              <a:spcBef>
                <a:spcPts val="2000"/>
              </a:spcBef>
              <a:spcAft>
                <a:spcPts val="0"/>
              </a:spcAft>
              <a:buSzPts val="1300"/>
              <a:buFont typeface="Open Sans"/>
              <a:buChar char="●"/>
            </a:pPr>
            <a:r>
              <a:rPr lang="en-US" sz="1300">
                <a:latin typeface="Open Sans"/>
                <a:ea typeface="Open Sans"/>
                <a:cs typeface="Open Sans"/>
                <a:sym typeface="Open Sans"/>
              </a:rPr>
              <a:t>All processed data and metadata stored in a PostgreSQL database</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US" sz="1300">
                <a:latin typeface="Open Sans"/>
                <a:ea typeface="Open Sans"/>
                <a:cs typeface="Open Sans"/>
                <a:sym typeface="Open Sans"/>
              </a:rPr>
              <a:t>Simplified structured queries and integration with downstream components</a:t>
            </a:r>
            <a:endParaRPr sz="1300">
              <a:latin typeface="Open Sans"/>
              <a:ea typeface="Open Sans"/>
              <a:cs typeface="Open Sans"/>
              <a:sym typeface="Open Sans"/>
            </a:endParaRPr>
          </a:p>
        </p:txBody>
      </p:sp>
      <p:sp>
        <p:nvSpPr>
          <p:cNvPr id="152" name="Google Shape;152;p19"/>
          <p:cNvSpPr txBox="1"/>
          <p:nvPr>
            <p:ph idx="2" type="body"/>
          </p:nvPr>
        </p:nvSpPr>
        <p:spPr>
          <a:xfrm>
            <a:off x="2384425" y="4790900"/>
            <a:ext cx="8531700" cy="1311300"/>
          </a:xfrm>
          <a:prstGeom prst="rect">
            <a:avLst/>
          </a:prstGeom>
        </p:spPr>
        <p:txBody>
          <a:bodyPr anchorCtr="0" anchor="t" bIns="45700" lIns="45700" spcFirstLastPara="1" rIns="45700" wrap="square" tIns="45700">
            <a:normAutofit/>
          </a:bodyPr>
          <a:lstStyle/>
          <a:p>
            <a:pPr indent="0" lvl="0" marL="0" rtl="0" algn="l">
              <a:spcBef>
                <a:spcPts val="0"/>
              </a:spcBef>
              <a:spcAft>
                <a:spcPts val="0"/>
              </a:spcAft>
              <a:buNone/>
            </a:pPr>
            <a:r>
              <a:rPr b="1" lang="en-US" sz="1700">
                <a:latin typeface="Open Sans"/>
                <a:ea typeface="Open Sans"/>
                <a:cs typeface="Open Sans"/>
                <a:sym typeface="Open Sans"/>
              </a:rPr>
              <a:t>Containerization via Docker</a:t>
            </a:r>
            <a:endParaRPr b="1" sz="1700">
              <a:latin typeface="Open Sans"/>
              <a:ea typeface="Open Sans"/>
              <a:cs typeface="Open Sans"/>
              <a:sym typeface="Open Sans"/>
            </a:endParaRPr>
          </a:p>
          <a:p>
            <a:pPr indent="-311150" lvl="0" marL="457200" rtl="0" algn="l">
              <a:spcBef>
                <a:spcPts val="2000"/>
              </a:spcBef>
              <a:spcAft>
                <a:spcPts val="0"/>
              </a:spcAft>
              <a:buSzPts val="1300"/>
              <a:buFont typeface="Open Sans"/>
              <a:buChar char="●"/>
            </a:pPr>
            <a:r>
              <a:rPr lang="en-US" sz="1300">
                <a:latin typeface="Open Sans"/>
                <a:ea typeface="Open Sans"/>
                <a:cs typeface="Open Sans"/>
                <a:sym typeface="Open Sans"/>
              </a:rPr>
              <a:t>Docker ensured consistent environments across team members</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US" sz="1300">
                <a:latin typeface="Open Sans"/>
                <a:ea typeface="Open Sans"/>
                <a:cs typeface="Open Sans"/>
                <a:sym typeface="Open Sans"/>
              </a:rPr>
              <a:t>Used `docker-compose` for orchestration of Prometheus, Grafana, and pipeline components</a:t>
            </a:r>
            <a:endParaRPr sz="13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idx="1" type="body"/>
          </p:nvPr>
        </p:nvSpPr>
        <p:spPr>
          <a:xfrm>
            <a:off x="2057704" y="3044850"/>
            <a:ext cx="8076600" cy="768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Workflow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idx="1" type="body"/>
          </p:nvPr>
        </p:nvSpPr>
        <p:spPr>
          <a:xfrm>
            <a:off x="2384425" y="1157288"/>
            <a:ext cx="5883300" cy="646200"/>
          </a:xfrm>
          <a:prstGeom prst="rect">
            <a:avLst/>
          </a:prstGeom>
        </p:spPr>
        <p:txBody>
          <a:bodyPr anchorCtr="0" anchor="ctr" bIns="45700" lIns="45700" spcFirstLastPara="1" rIns="45700" wrap="square" tIns="45700">
            <a:normAutofit/>
          </a:bodyPr>
          <a:lstStyle/>
          <a:p>
            <a:pPr indent="0" lvl="0" marL="0" rtl="0" algn="l">
              <a:spcBef>
                <a:spcPts val="1000"/>
              </a:spcBef>
              <a:spcAft>
                <a:spcPts val="0"/>
              </a:spcAft>
              <a:buNone/>
            </a:pPr>
            <a:r>
              <a:rPr lang="en-US"/>
              <a:t>Workflow</a:t>
            </a:r>
            <a:endParaRPr/>
          </a:p>
        </p:txBody>
      </p:sp>
      <p:sp>
        <p:nvSpPr>
          <p:cNvPr id="163" name="Google Shape;163;p21"/>
          <p:cNvSpPr txBox="1"/>
          <p:nvPr>
            <p:ph idx="12" type="sldNum"/>
          </p:nvPr>
        </p:nvSpPr>
        <p:spPr>
          <a:xfrm>
            <a:off x="2346325" y="6318042"/>
            <a:ext cx="350400" cy="338700"/>
          </a:xfrm>
          <a:prstGeom prst="rect">
            <a:avLst/>
          </a:prstGeom>
        </p:spPr>
        <p:txBody>
          <a:bodyPr anchorCtr="0" anchor="ctr" bIns="45700" lIns="45700" spcFirstLastPara="1" rIns="45700" wrap="square" tIns="45700">
            <a:spAutoFit/>
          </a:bodyPr>
          <a:lstStyle/>
          <a:p>
            <a:pPr indent="0" lvl="0" marL="0" rtl="0" algn="l">
              <a:spcBef>
                <a:spcPts val="0"/>
              </a:spcBef>
              <a:spcAft>
                <a:spcPts val="0"/>
              </a:spcAft>
              <a:buClr>
                <a:srgbClr val="828282"/>
              </a:buClr>
              <a:buSzPts val="1600"/>
              <a:buFont typeface="Open Sans"/>
              <a:buNone/>
            </a:pPr>
            <a:fld id="{00000000-1234-1234-1234-123412341234}" type="slidenum">
              <a:rPr lang="en-US"/>
              <a:t>‹#›</a:t>
            </a:fld>
            <a:endParaRPr/>
          </a:p>
        </p:txBody>
      </p:sp>
      <p:pic>
        <p:nvPicPr>
          <p:cNvPr id="164" name="Google Shape;164;p21"/>
          <p:cNvPicPr preferRelativeResize="0"/>
          <p:nvPr/>
        </p:nvPicPr>
        <p:blipFill>
          <a:blip r:embed="rId3">
            <a:alphaModFix/>
          </a:blip>
          <a:stretch>
            <a:fillRect/>
          </a:stretch>
        </p:blipFill>
        <p:spPr>
          <a:xfrm>
            <a:off x="2878450" y="1975473"/>
            <a:ext cx="6073125" cy="4135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idx="1" type="body"/>
          </p:nvPr>
        </p:nvSpPr>
        <p:spPr>
          <a:xfrm>
            <a:off x="3154363" y="3044825"/>
            <a:ext cx="5883300" cy="768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Technical Challenge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idx="1" type="body"/>
          </p:nvPr>
        </p:nvSpPr>
        <p:spPr>
          <a:xfrm>
            <a:off x="2384425" y="1157288"/>
            <a:ext cx="5883300" cy="646200"/>
          </a:xfrm>
          <a:prstGeom prst="rect">
            <a:avLst/>
          </a:prstGeom>
        </p:spPr>
        <p:txBody>
          <a:bodyPr anchorCtr="0" anchor="ctr" bIns="45700" lIns="45700" spcFirstLastPara="1" rIns="45700" wrap="square" tIns="45700">
            <a:normAutofit/>
          </a:bodyPr>
          <a:lstStyle/>
          <a:p>
            <a:pPr indent="0" lvl="0" marL="0" rtl="0" algn="l">
              <a:spcBef>
                <a:spcPts val="1000"/>
              </a:spcBef>
              <a:spcAft>
                <a:spcPts val="0"/>
              </a:spcAft>
              <a:buNone/>
            </a:pPr>
            <a:r>
              <a:rPr lang="en-US"/>
              <a:t>Technical Challenges</a:t>
            </a:r>
            <a:endParaRPr/>
          </a:p>
        </p:txBody>
      </p:sp>
      <p:sp>
        <p:nvSpPr>
          <p:cNvPr id="175" name="Google Shape;175;p23"/>
          <p:cNvSpPr txBox="1"/>
          <p:nvPr>
            <p:ph idx="2" type="body"/>
          </p:nvPr>
        </p:nvSpPr>
        <p:spPr>
          <a:xfrm>
            <a:off x="2346325" y="2169275"/>
            <a:ext cx="9018000" cy="3963900"/>
          </a:xfrm>
          <a:prstGeom prst="rect">
            <a:avLst/>
          </a:prstGeom>
        </p:spPr>
        <p:txBody>
          <a:bodyPr anchorCtr="0" anchor="t" bIns="45700" lIns="45700" spcFirstLastPara="1" rIns="45700" wrap="square" tIns="45700">
            <a:normAutofit/>
          </a:bodyPr>
          <a:lstStyle/>
          <a:p>
            <a:pPr indent="-336550" lvl="0" marL="457200" rtl="0" algn="l">
              <a:spcBef>
                <a:spcPts val="0"/>
              </a:spcBef>
              <a:spcAft>
                <a:spcPts val="0"/>
              </a:spcAft>
              <a:buSzPts val="1700"/>
              <a:buFont typeface="Open Sans"/>
              <a:buChar char="-"/>
            </a:pPr>
            <a:r>
              <a:rPr b="1" lang="en-US" sz="1700">
                <a:latin typeface="Open Sans"/>
                <a:ea typeface="Open Sans"/>
                <a:cs typeface="Open Sans"/>
                <a:sym typeface="Open Sans"/>
              </a:rPr>
              <a:t>Containerizing, </a:t>
            </a:r>
            <a:r>
              <a:rPr b="1" lang="en-US" sz="1700">
                <a:latin typeface="Open Sans"/>
                <a:ea typeface="Open Sans"/>
                <a:cs typeface="Open Sans"/>
                <a:sym typeface="Open Sans"/>
              </a:rPr>
              <a:t>Monitoring, CI/CD</a:t>
            </a:r>
            <a:endParaRPr/>
          </a:p>
          <a:p>
            <a:pPr indent="0" lvl="0" marL="457200" rtl="0" algn="l">
              <a:spcBef>
                <a:spcPts val="2000"/>
              </a:spcBef>
              <a:spcAft>
                <a:spcPts val="0"/>
              </a:spcAft>
              <a:buNone/>
            </a:pPr>
            <a:r>
              <a:rPr lang="en-US"/>
              <a:t>Integrating Jenkins-based CI/CD with containers and monitoring was challenging due to tool interdependence</a:t>
            </a:r>
            <a:endParaRPr/>
          </a:p>
          <a:p>
            <a:pPr indent="-336550" lvl="0" marL="457200" rtl="0" algn="l">
              <a:spcBef>
                <a:spcPts val="2000"/>
              </a:spcBef>
              <a:spcAft>
                <a:spcPts val="0"/>
              </a:spcAft>
              <a:buSzPts val="1700"/>
              <a:buFont typeface="Open Sans"/>
              <a:buChar char="-"/>
            </a:pPr>
            <a:r>
              <a:rPr b="1" lang="en-US" sz="1700">
                <a:latin typeface="Open Sans"/>
                <a:ea typeface="Open Sans"/>
                <a:cs typeface="Open Sans"/>
                <a:sym typeface="Open Sans"/>
              </a:rPr>
              <a:t>Security</a:t>
            </a:r>
            <a:endParaRPr b="1" sz="1700">
              <a:latin typeface="Open Sans"/>
              <a:ea typeface="Open Sans"/>
              <a:cs typeface="Open Sans"/>
              <a:sym typeface="Open Sans"/>
            </a:endParaRPr>
          </a:p>
          <a:p>
            <a:pPr indent="0" lvl="0" marL="457200" rtl="0" algn="l">
              <a:spcBef>
                <a:spcPts val="2000"/>
              </a:spcBef>
              <a:spcAft>
                <a:spcPts val="2000"/>
              </a:spcAft>
              <a:buNone/>
            </a:pPr>
            <a:r>
              <a:rPr lang="en-US"/>
              <a:t>A peer breach prompted us to enforce user roles, secure credentials, and configure firewalls</a:t>
            </a:r>
            <a:endParaRPr b="1" sz="1700">
              <a:latin typeface="Open Sans"/>
              <a:ea typeface="Open Sans"/>
              <a:cs typeface="Open Sans"/>
              <a:sym typeface="Open Sans"/>
            </a:endParaRPr>
          </a:p>
        </p:txBody>
      </p:sp>
      <p:sp>
        <p:nvSpPr>
          <p:cNvPr id="176" name="Google Shape;176;p23"/>
          <p:cNvSpPr txBox="1"/>
          <p:nvPr>
            <p:ph idx="12" type="sldNum"/>
          </p:nvPr>
        </p:nvSpPr>
        <p:spPr>
          <a:xfrm>
            <a:off x="2346325" y="6318042"/>
            <a:ext cx="350400" cy="338700"/>
          </a:xfrm>
          <a:prstGeom prst="rect">
            <a:avLst/>
          </a:prstGeom>
        </p:spPr>
        <p:txBody>
          <a:bodyPr anchorCtr="0" anchor="ctr" bIns="45700" lIns="45700" spcFirstLastPara="1" rIns="45700" wrap="square" tIns="45700">
            <a:spAutoFit/>
          </a:bodyPr>
          <a:lstStyle/>
          <a:p>
            <a:pPr indent="0" lvl="0" marL="0" rtl="0" algn="l">
              <a:spcBef>
                <a:spcPts val="0"/>
              </a:spcBef>
              <a:spcAft>
                <a:spcPts val="0"/>
              </a:spcAft>
              <a:buClr>
                <a:srgbClr val="828282"/>
              </a:buClr>
              <a:buSzPts val="1600"/>
              <a:buFont typeface="Open Sans"/>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MU">
      <a:dk1>
        <a:srgbClr val="404040"/>
      </a:dk1>
      <a:lt1>
        <a:srgbClr val="FFFFFF"/>
      </a:lt1>
      <a:dk2>
        <a:srgbClr val="898989"/>
      </a:dk2>
      <a:lt2>
        <a:srgbClr val="BABABA"/>
      </a:lt2>
      <a:accent1>
        <a:srgbClr val="BB0000"/>
      </a:accent1>
      <a:accent2>
        <a:srgbClr val="404040"/>
      </a:accent2>
      <a:accent3>
        <a:srgbClr val="BABABA"/>
      </a:accent3>
      <a:accent4>
        <a:srgbClr val="00337F"/>
      </a:accent4>
      <a:accent5>
        <a:srgbClr val="AA6600"/>
      </a:accent5>
      <a:accent6>
        <a:srgbClr val="006677"/>
      </a:accent6>
      <a:hlink>
        <a:srgbClr val="00337F"/>
      </a:hlink>
      <a:folHlink>
        <a:srgbClr val="AA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