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F5E3B-0A4E-208C-C054-22C68E78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595A-4AF7-A60F-4049-869B1E9D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E4A45-7D12-56DA-8C91-F8571D98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A6F8C-A5CF-2523-8CCA-EC5B4C61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CE9F6-0C75-8A74-7CB4-F84D05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6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197C1-9C27-F86C-A619-078A5842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2FE4B3-DA52-A6DA-868C-FA038D4A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CF086-F316-B8D5-049B-0049F672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FA1F1-BD6C-012C-F09E-3A3FB8F0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0BD51-1262-8ECC-3B20-C28F685C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DAA551-8366-D65F-3222-6CA3E16D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FC3B8-9F95-AF7C-23FD-6BB04D48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D8BF9-3771-2D47-1DEB-1B5BC3AA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803B5-D21C-D228-DBD9-A3FEAD36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4946-9975-002C-F96C-96C5E775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2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67969-A054-CC03-284B-D354705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DA5CC-7D1D-339B-CD5E-3115B8A5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7D391-35E2-B450-959D-DA0E55D9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9F8E-B576-A4E1-795D-D2674E4E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4AA5A-3B7D-823D-6EC9-C5CB0D9D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2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A448-156C-E761-0FC4-C182B9B3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51DB4-6161-F1CE-9274-C2BEF9DC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76476-4929-D043-D744-6B4F3DA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3FE21-0A48-301E-42C7-20C95FF8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3F3FD-AD76-7152-5AE3-326FD85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F794-9391-7A0C-B53C-82D73D33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D0F4-2368-2E7A-8803-909358AB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F9119-1936-33D4-76A1-A996F617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A020E-D498-7AEB-138D-7F8FC5D0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50703-B8D4-BADE-B9D8-AD6753D6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E2A7A-C2F6-8D59-6717-5E605B2F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5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2280-F056-34B7-18B5-B50402A1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91DBF-2FEC-988F-EC96-107E8336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9799E-5697-6719-D35F-A8F99BB3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D7533-4689-7BC8-7DC5-F9D7B7D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FF9BD-FF2A-76A2-013C-C47E0386C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D3928-79F7-1B75-A7EC-D1E36ED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2F44AB-D7AF-9290-23CB-EBF61143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BEAE88-0182-93A7-943F-380F68E1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4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99719-BD54-1C2D-ED04-CD99929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C18BD-0858-DC04-5CA4-49E09100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D5274-4444-6E12-9B71-7E3E3DB5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1E5B3-124F-F0DC-FDE5-F0FA70B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2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51E34-4DF2-F19D-5B64-4C4BB480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B549F-175C-28AE-EF39-62C56F5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467ED-A3E7-410F-1283-CE0F3D9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3C41-886E-74F1-C4FA-908A4294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916DF-6A5F-1EB1-3ED5-7E764C82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072F9-679B-C8E0-9326-D33A7280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796C3-F35D-DE1B-FEA2-346F4CCE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BD50F-D981-67C4-0B2B-14AE250A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3661C-AF70-DFD8-9CE2-7B76D2F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4CAB-FE1C-A065-ABC1-6B93A8A8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A923B-E300-257F-206F-DB0C1537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2CF1F-569C-DCC7-922F-8CB8E7A8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03B49-13AE-A45A-7AC6-A2D9382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864AB-388D-8B80-A6AE-5F98F0CC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D8513-9050-25B4-E215-BBB20484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0DD7B-411E-A862-4D61-6D80919F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84784-D8FB-82BA-BCCA-127ABC37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09BDA-4E25-9C63-FFE9-F19BCB60F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7A42-A8EB-D54C-9DBD-E73509D4AFD5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6A9B-A4E7-46A1-F8AC-9D35A64C1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3452-5DBF-0884-B57D-B0EA467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0855-76E5-C049-B7D2-8424599B5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4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ermost.web.cern.ch/faser/channels/alignment" TargetMode="External"/><Relationship Id="rId2" Type="http://schemas.openxmlformats.org/officeDocument/2006/relationships/hyperlink" Target="https://gitlab.cern.ch/keli/calyps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y.de/~kleinwrt/MP2/doc/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C7119-2656-AF5D-E0B9-0E7C69F47DAB}"/>
              </a:ext>
            </a:extLst>
          </p:cNvPr>
          <p:cNvSpPr txBox="1"/>
          <p:nvPr/>
        </p:nvSpPr>
        <p:spPr>
          <a:xfrm>
            <a:off x="5116530" y="2085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AE8855-E054-66F5-0CE2-C89B63B72DF1}"/>
              </a:ext>
            </a:extLst>
          </p:cNvPr>
          <p:cNvSpPr txBox="1"/>
          <p:nvPr/>
        </p:nvSpPr>
        <p:spPr>
          <a:xfrm>
            <a:off x="308225" y="835674"/>
            <a:ext cx="117947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3F4350"/>
                </a:solidFill>
                <a:latin typeface="Open Sans" panose="020B0606030504020204" pitchFamily="34" charset="0"/>
              </a:rPr>
              <a:t>1. 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clone from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globalalign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branch of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Ke’s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calypso directory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git clone</a:t>
            </a:r>
            <a:r>
              <a:rPr lang="zh-CN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　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--recursive -b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globalalign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1400" b="0" i="0" u="none" strike="noStrike" dirty="0">
                <a:solidFill>
                  <a:srgbClr val="386FE5"/>
                </a:solidFill>
                <a:effectLst/>
                <a:latin typeface="Open Sans" panose="020B0606030504020204" pitchFamily="34" charset="0"/>
                <a:hlinkClick r:id="rId2"/>
              </a:rPr>
              <a:t>https://gitlab.cern.ch/keli/calypso</a:t>
            </a:r>
            <a:endParaRPr lang="en-US" altLang="zh-CN" sz="1400" b="0" i="0" u="none" strike="noStrike" dirty="0">
              <a:solidFill>
                <a:srgbClr val="386FE5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2. set up according to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README.md</a:t>
            </a:r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export ATLAS_LOCAL_ROOT_BASE=/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cvmfs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atlas.cern.ch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/repo/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ATLASLocalRootBase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source ${ATLAS_LOCAL_ROOT_BASE}/user/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atlasLocalSetup.sh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asetup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--input=calypso/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asetup.faser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Athena,22.0.49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(if after you copy clone template directory, you can use ”source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env.sh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” instead of that.)</a:t>
            </a: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3. enable some comment out in calypso(cloned in 1.)(remove // or #)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//</a:t>
            </a:r>
            <a:r>
              <a:rPr lang="en-US" altLang="zh-CN" sz="1400" b="0" i="0" u="none" strike="noStrike" dirty="0">
                <a:solidFill>
                  <a:srgbClr val="386FE5"/>
                </a:solidFill>
                <a:effectLst/>
                <a:latin typeface="Open Sans" panose="020B0606030504020204" pitchFamily="34" charset="0"/>
                <a:hlinkClick r:id="rId3"/>
              </a:rPr>
              <a:t>#include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"../CKF2GlobalAlignment.h" //DECLARE_COMPONENT(CKF2GlobalAlignment) in Tracking/Acts/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FaserActsKalmanFilter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/components/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FaserActsKalmanFilter_entries.cxx</a:t>
            </a:r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# CKF2GlobalAlignment.h #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/CKF2GlobalAlignment.cxx in Tracking/Acts/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FaserActsKalmanFilter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CMakeLists.txt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4. build (may take long time)</a:t>
            </a:r>
          </a:p>
          <a:p>
            <a:pPr algn="l"/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mkdir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build cd build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cmake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-DINSTALL_CONDB=ON -DCMAKE_INSTALL_PREFIX=../run ../calypso ; make -j install</a:t>
            </a: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5. clone template and copy it in the run directory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copy 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afs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cern.ch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/work/s/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sazahore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/public/template in your directory </a:t>
            </a: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6. edit some files in template directory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Edit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run_faserkf_data_template.sh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If your template directory is at /???/run/template, line 4 change to “cd /???/“ line 15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chane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to “/???/run/result/“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(Edit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maketemplate_data.sh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if you want to change input.) (using the initial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paramter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, you will get empty root file as a result of 8., it is good for debug because the size of input is small, but you cannot use it after 10., so if you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succeded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runnning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job once, you should change “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nrun</a:t>
            </a:r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”)</a:t>
            </a:r>
          </a:p>
          <a:p>
            <a:pPr algn="l"/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7. run bash script</a:t>
            </a:r>
          </a:p>
          <a:p>
            <a:pPr algn="l"/>
            <a:r>
              <a:rPr lang="en-US" altLang="zh-CN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source ./</a:t>
            </a:r>
            <a:r>
              <a:rPr lang="en-US" altLang="zh-CN" sz="14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maketemplate_data.sh</a:t>
            </a:r>
            <a:endParaRPr lang="en-US" altLang="zh-CN" sz="14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3E6008-2265-90EA-1826-DDE58B28D638}"/>
              </a:ext>
            </a:extLst>
          </p:cNvPr>
          <p:cNvSpPr txBox="1"/>
          <p:nvPr/>
        </p:nvSpPr>
        <p:spPr>
          <a:xfrm>
            <a:off x="4756935" y="287677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Finished Steps</a:t>
            </a:r>
          </a:p>
        </p:txBody>
      </p:sp>
    </p:spTree>
    <p:extLst>
      <p:ext uri="{BB962C8B-B14F-4D97-AF65-F5344CB8AC3E}">
        <p14:creationId xmlns:p14="http://schemas.microsoft.com/office/powerpoint/2010/main" val="265429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EC5E58-87D8-C3FE-E187-888F018E25A5}"/>
              </a:ext>
            </a:extLst>
          </p:cNvPr>
          <p:cNvSpPr txBox="1"/>
          <p:nvPr/>
        </p:nvSpPr>
        <p:spPr>
          <a:xfrm>
            <a:off x="393841" y="855998"/>
            <a:ext cx="115687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8. submit job to condor</a:t>
            </a:r>
          </a:p>
          <a:p>
            <a:pPr algn="l"/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condor_submit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kfalign_data.sub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9. install and make millipede-II according to </a:t>
            </a:r>
            <a:r>
              <a:rPr lang="en-US" altLang="zh-CN" sz="1600" b="0" i="0" u="none" strike="noStrike" dirty="0">
                <a:solidFill>
                  <a:srgbClr val="386FE5"/>
                </a:solidFill>
                <a:effectLst/>
                <a:latin typeface="Open Sans" panose="020B0606030504020204" pitchFamily="34" charset="0"/>
                <a:hlinkClick r:id="rId2"/>
              </a:rPr>
              <a:t>https://www.desy.de/~kleinwrt/MP2/doc/html/index.html</a:t>
            </a:r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There are two options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10. Edit convert2mille_v2.C</a:t>
            </a: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define input as output from condor (may in run/result/0(or other number)/) define output (name is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arbitary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but it must be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binaryfile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(.bin) ) in millipede-ii directory 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11. copy mp2con-noIFT.txt and mp2str-noIFT-3layersfixed.txt to milli-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pede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-ii directory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10’. define input as output from condor (may in run/result/0(or other number)/) (it is same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asa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10.) define output (name is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arbitary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but it must be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binaryfile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(.bin) ) in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arbitary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directory set PATH to millipede-ii (For example, echo “export PATH=\$PATH:/?/millepede-ii/” &gt;&gt;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env.sh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11’. copy mp2con-noIFT.txt and mp2str-noIFT-3layersfixed.txt to same directory as binary file (this option need to set PATH, but can keep clean in millipede-ii directory and make increase flexibility because you can run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pede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in anywhere)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12. edit mp2str-noIFT-3layersfixed.txt</a:t>
            </a: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set input as your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binay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file name (line 7)</a:t>
            </a:r>
          </a:p>
          <a:p>
            <a:pPr algn="l"/>
            <a:endParaRPr lang="en-US" altLang="zh-CN" sz="1600" b="0" i="0" dirty="0">
              <a:solidFill>
                <a:srgbClr val="3F435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13. run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pede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1600" b="0" i="0" dirty="0" err="1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pede</a:t>
            </a:r>
            <a:r>
              <a:rPr lang="en-US" altLang="zh-CN" sz="16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mp2str-noIFT-3layersfixed.txt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31E66-77A1-917F-2917-CB5B8544E8FB}"/>
              </a:ext>
            </a:extLst>
          </p:cNvPr>
          <p:cNvSpPr txBox="1"/>
          <p:nvPr/>
        </p:nvSpPr>
        <p:spPr>
          <a:xfrm>
            <a:off x="5178120" y="36987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Unfinished Steps</a:t>
            </a:r>
          </a:p>
        </p:txBody>
      </p:sp>
    </p:spTree>
    <p:extLst>
      <p:ext uri="{BB962C8B-B14F-4D97-AF65-F5344CB8AC3E}">
        <p14:creationId xmlns:p14="http://schemas.microsoft.com/office/powerpoint/2010/main" val="384280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BFC41E-0045-A493-7C09-2E08A205D275}"/>
              </a:ext>
            </a:extLst>
          </p:cNvPr>
          <p:cNvSpPr txBox="1"/>
          <p:nvPr/>
        </p:nvSpPr>
        <p:spPr>
          <a:xfrm>
            <a:off x="1030838" y="2413337"/>
            <a:ext cx="1013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"/>
                <a:ea typeface="+mj-ea"/>
              </a:rPr>
              <a:t>The finished steps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(from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1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to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7) are pre-settings for </a:t>
            </a:r>
            <a:r>
              <a:rPr kumimoji="1" lang="en-US" altLang="zh-CN" dirty="0" err="1">
                <a:latin typeface=""/>
                <a:ea typeface="+mj-ea"/>
              </a:rPr>
              <a:t>Ke’s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calypso before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submitting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condor.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"/>
                <a:ea typeface="+mj-ea"/>
              </a:rPr>
              <a:t>I’m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not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aware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of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the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effect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by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Step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3,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6,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7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before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doing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 err="1">
                <a:latin typeface=""/>
                <a:ea typeface="+mj-ea"/>
              </a:rPr>
              <a:t>condor_submit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in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Step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"/>
                <a:ea typeface="+mj-ea"/>
              </a:rPr>
              <a:t>I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think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Step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8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is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not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just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a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one-command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job.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Since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the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condor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will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execute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some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programs,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so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I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need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to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figure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out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which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script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files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are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executed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at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least.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This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can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help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me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to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understand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what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am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I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doing.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"/>
                <a:ea typeface="+mj-ea"/>
              </a:rPr>
              <a:t>So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I’m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currently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reading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the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executed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file</a:t>
            </a:r>
            <a:r>
              <a:rPr kumimoji="1" lang="zh-CN" altLang="en-US" dirty="0">
                <a:latin typeface=""/>
                <a:ea typeface="+mj-ea"/>
              </a:rPr>
              <a:t> </a:t>
            </a:r>
            <a:r>
              <a:rPr kumimoji="1" lang="en-US" altLang="zh-CN" dirty="0">
                <a:latin typeface=""/>
                <a:ea typeface="+mj-ea"/>
              </a:rPr>
              <a:t>“</a:t>
            </a:r>
            <a:r>
              <a:rPr lang="en-US" altLang="zh-CN" sz="1800" b="0" i="0" dirty="0" err="1">
                <a:solidFill>
                  <a:srgbClr val="3F4350"/>
                </a:solidFill>
                <a:effectLst/>
                <a:latin typeface=""/>
              </a:rPr>
              <a:t>kfalign_data.sub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”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and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called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files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by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this</a:t>
            </a:r>
            <a:r>
              <a:rPr lang="zh-CN" altLang="en-US" dirty="0">
                <a:solidFill>
                  <a:srgbClr val="3F4350"/>
                </a:solidFill>
                <a:latin typeface=""/>
              </a:rPr>
              <a:t> </a:t>
            </a:r>
            <a:r>
              <a:rPr lang="en-US" altLang="zh-CN" dirty="0">
                <a:solidFill>
                  <a:srgbClr val="3F4350"/>
                </a:solidFill>
                <a:latin typeface=""/>
              </a:rPr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There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are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many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invoking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layers.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It’s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a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bit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complicated,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but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I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can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manage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to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deal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with</a:t>
            </a:r>
            <a:r>
              <a:rPr kumimoji="1" lang="zh-CN" altLang="en-US" dirty="0">
                <a:solidFill>
                  <a:srgbClr val="3F4350"/>
                </a:solidFill>
                <a:latin typeface=""/>
                <a:ea typeface="+mj-ea"/>
              </a:rPr>
              <a:t> </a:t>
            </a:r>
            <a:r>
              <a:rPr kumimoji="1" lang="en-US" altLang="zh-CN" dirty="0">
                <a:solidFill>
                  <a:srgbClr val="3F4350"/>
                </a:solidFill>
                <a:latin typeface=""/>
                <a:ea typeface="+mj-ea"/>
              </a:rPr>
              <a:t>it.</a:t>
            </a:r>
            <a:endParaRPr kumimoji="1" lang="zh-CN" altLang="en-US" dirty="0">
              <a:latin typeface="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74CA3-1F39-835B-5410-FDC154F2D85E}"/>
              </a:ext>
            </a:extLst>
          </p:cNvPr>
          <p:cNvSpPr txBox="1"/>
          <p:nvPr/>
        </p:nvSpPr>
        <p:spPr>
          <a:xfrm>
            <a:off x="4462378" y="708918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Explanation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Progress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736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736</Words>
  <Application>Microsoft Macintosh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顺亮</dc:creator>
  <cp:lastModifiedBy>张 顺亮</cp:lastModifiedBy>
  <cp:revision>1</cp:revision>
  <dcterms:created xsi:type="dcterms:W3CDTF">2023-08-11T14:23:03Z</dcterms:created>
  <dcterms:modified xsi:type="dcterms:W3CDTF">2023-08-11T15:12:20Z</dcterms:modified>
</cp:coreProperties>
</file>