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627C-1316-7545-8199-E4DF6174A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30432-A4DB-294A-BF00-256268227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826C2-83AB-9F4E-915E-FAF21E92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4AFD-1740-6345-BE42-1E5A3A97331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BA0BE-3992-654C-98ED-C45F611F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F33B7-7AE1-FD44-99DD-D49DBC49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10CD-15B5-A642-944F-169BAF6CE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0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6A41-419B-5540-8540-9B99F0A1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C216D-B9EC-C34B-AC84-627884477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9C69E-92EC-8E4F-8D8A-8BA78221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4AFD-1740-6345-BE42-1E5A3A97331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D1AEF-019E-6044-9C25-8A7732D5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E027A-3284-CD4E-9BAB-D96FCC3C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10CD-15B5-A642-944F-169BAF6CE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0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CE6D3F-486D-464D-8254-E9A503DD1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1DD8E-26FF-2544-9B27-C7BB5424B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1302E-4684-854D-AACD-B6D49C39C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4AFD-1740-6345-BE42-1E5A3A97331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7D61-BDC1-F24A-A05B-68565443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11A73-5DE4-3B41-A3A7-486068E8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10CD-15B5-A642-944F-169BAF6CE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6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F983-5AA0-9049-AA26-374CF265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5D49D-E0FC-534D-AEA6-ECA93830E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25BB5-233A-074A-ACE1-735ED610C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4AFD-1740-6345-BE42-1E5A3A97331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537F9-407B-8844-ACEB-AA2A48A7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D8A37-B632-2E41-9311-21224DC7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10CD-15B5-A642-944F-169BAF6CE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3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8BC3-D47C-AE4D-A1FF-79CB143B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5842-31A6-7849-BC5E-39E1DC104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F424B-89CF-3348-AC3A-B4AAA117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4AFD-1740-6345-BE42-1E5A3A97331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967DA-3823-2641-8220-DDCE505E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753C-EDED-B540-BC17-44AE890B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10CD-15B5-A642-944F-169BAF6CE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6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02B6-FE3E-2F43-9DB1-E1085090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3DE52-30B3-9945-B5A3-EF004E305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0C911-65BC-6441-AA8D-EDE257E30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D7375-E1E2-344E-86AE-6598CB3E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4AFD-1740-6345-BE42-1E5A3A97331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23649-34AF-7B45-BD08-7CEABDE1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B4626-AB78-734A-8C0F-D7B15ECF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10CD-15B5-A642-944F-169BAF6CE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11DC-B53E-8B45-BB2D-A825D960A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14174-64AC-6D48-AFD5-A03E02286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ABA98-FD3B-8F4F-968B-DE2429E8F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DE148-1891-9341-841C-1D50A1519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BEBF1A-E35C-784B-8E00-547F66DC1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297725-57FA-6B41-BA5B-8B12A8FD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4AFD-1740-6345-BE42-1E5A3A97331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2A4F12-5438-B24D-AAB1-848E59DC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BA5F1-8DAC-3E48-B303-D419D053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10CD-15B5-A642-944F-169BAF6CE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00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56EA-C145-EA47-B591-C76C53F0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71883-FA80-B94D-9989-66BAF34D7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4AFD-1740-6345-BE42-1E5A3A97331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8F608-9AD4-414C-9A37-82D7E42C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91CC0-9E4D-024F-8E44-0864C7BA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10CD-15B5-A642-944F-169BAF6CE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7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51A4DA-D249-1148-B8C0-D60A534B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4AFD-1740-6345-BE42-1E5A3A97331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481E47-6DA8-9142-A2EB-F3BC7AAF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4C17E-4CF3-FC40-862A-F491A13C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10CD-15B5-A642-944F-169BAF6CE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9697F-2407-D740-BCFC-447CEF9C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D0CA-0078-8C48-9E68-4194AD41D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7EAFC-0097-FE4A-BEFB-21D9D971A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AAA1C-0D0B-CE48-94BB-A90F166AA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4AFD-1740-6345-BE42-1E5A3A97331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90406-913C-6F47-ABAB-90078482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DA081-4172-ED4D-8A12-A04193A7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10CD-15B5-A642-944F-169BAF6CE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4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71B07-2486-7F45-8F77-38540F11E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A66859-EE50-C146-A11F-962700C55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BCF6A-AC53-C841-B9DD-F98FADA65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D0136-C9AC-334A-938A-49E33A24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4AFD-1740-6345-BE42-1E5A3A97331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2A095-6497-9946-B507-454C54475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AB0E6-C5E8-ED4F-8DCF-93AA3997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10CD-15B5-A642-944F-169BAF6CE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F6886-CCAB-A745-B126-345E38C3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0A76-A6F7-6A44-B86B-10AF54919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075B-7D73-5443-9709-5FF29C38B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94AFD-1740-6345-BE42-1E5A3A97331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414E7-B001-9344-852F-0378B55AB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744ED-BE7B-0B43-AE6A-BAD22AD35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810CD-15B5-A642-944F-169BAF6CE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2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D8156-2B53-964B-8D95-1B68F3408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KNN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87F0B-32B5-EC47-B453-10C30F74D0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Classic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easy,</a:t>
            </a:r>
            <a:r>
              <a:rPr lang="zh-CN" altLang="en-US" dirty="0"/>
              <a:t> </a:t>
            </a:r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1540530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D3816-3621-394B-BE47-B0B6706B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KNN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6D623-3371-1945-9A72-39B49E9E6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k?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Cross-validation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reliable.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522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38FE5-233E-9E4A-B6E9-85AA35E0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KNN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endParaRPr lang="en-US" dirty="0"/>
          </a:p>
        </p:txBody>
      </p:sp>
      <p:pic>
        <p:nvPicPr>
          <p:cNvPr id="6" name="Content Placeholder 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B51291AB-136A-AD44-A16C-A5F36FA286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3469" y="1825625"/>
            <a:ext cx="4811061" cy="43513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5C506-5592-214B-9059-DD06B6EC69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k=1,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classify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green</a:t>
            </a:r>
            <a:r>
              <a:rPr lang="zh-CN" altLang="en-US" dirty="0"/>
              <a:t> </a:t>
            </a:r>
            <a:r>
              <a:rPr lang="en-US" altLang="zh-CN" dirty="0"/>
              <a:t>circle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closest</a:t>
            </a:r>
            <a:r>
              <a:rPr lang="zh-CN" altLang="en-US" dirty="0"/>
              <a:t> </a:t>
            </a:r>
            <a:r>
              <a:rPr lang="en-US" altLang="zh-CN" dirty="0"/>
              <a:t>class,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red</a:t>
            </a:r>
            <a:r>
              <a:rPr lang="zh-CN" altLang="en-US" dirty="0"/>
              <a:t> </a:t>
            </a:r>
            <a:r>
              <a:rPr lang="en-US" altLang="zh-CN" dirty="0"/>
              <a:t>triangle.</a:t>
            </a:r>
            <a:r>
              <a:rPr lang="zh-CN" altLang="en-US" dirty="0"/>
              <a:t> </a:t>
            </a:r>
            <a:endParaRPr lang="en-AU" altLang="zh-CN" dirty="0"/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k=3,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calculate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probability</a:t>
            </a:r>
            <a:r>
              <a:rPr lang="zh-CN" altLang="en-US" dirty="0"/>
              <a:t> </a:t>
            </a:r>
            <a:r>
              <a:rPr lang="en-US" altLang="zh-CN" dirty="0"/>
              <a:t>belong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class.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nearest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observations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red</a:t>
            </a:r>
            <a:r>
              <a:rPr lang="zh-CN" altLang="en-US" dirty="0"/>
              <a:t> </a:t>
            </a:r>
            <a:r>
              <a:rPr lang="en-US" altLang="zh-CN" dirty="0"/>
              <a:t>triangle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blue</a:t>
            </a:r>
            <a:r>
              <a:rPr lang="zh-CN" altLang="en-US" dirty="0"/>
              <a:t> </a:t>
            </a:r>
            <a:r>
              <a:rPr lang="en-US" altLang="zh-CN" dirty="0"/>
              <a:t>rectangle.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classify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green</a:t>
            </a:r>
            <a:r>
              <a:rPr lang="zh-CN" altLang="en-US" dirty="0"/>
              <a:t> </a:t>
            </a:r>
            <a:r>
              <a:rPr lang="en-US" altLang="zh-CN" dirty="0"/>
              <a:t>ball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red</a:t>
            </a:r>
            <a:r>
              <a:rPr lang="zh-CN" altLang="en-US" dirty="0"/>
              <a:t> </a:t>
            </a:r>
            <a:r>
              <a:rPr lang="en-US" altLang="zh-CN" dirty="0"/>
              <a:t>triangle.</a:t>
            </a:r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k=5?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0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38FE5-233E-9E4A-B6E9-85AA35E0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KNN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endParaRPr lang="en-US" dirty="0"/>
          </a:p>
        </p:txBody>
      </p:sp>
      <p:pic>
        <p:nvPicPr>
          <p:cNvPr id="6" name="Content Placeholder 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B51291AB-136A-AD44-A16C-A5F36FA286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3469" y="1825625"/>
            <a:ext cx="4811061" cy="43513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5C506-5592-214B-9059-DD06B6EC69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k=2,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works.</a:t>
            </a:r>
            <a:r>
              <a:rPr lang="zh-CN" altLang="en-US" dirty="0"/>
              <a:t> </a:t>
            </a:r>
            <a:endParaRPr lang="en-AU" altLang="zh-CN" dirty="0"/>
          </a:p>
          <a:p>
            <a:endParaRPr lang="en-AU" altLang="zh-CN" dirty="0"/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k=4,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seems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82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38FE5-233E-9E4A-B6E9-85AA35E0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KNN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endParaRPr lang="en-US" dirty="0"/>
          </a:p>
        </p:txBody>
      </p:sp>
      <p:pic>
        <p:nvPicPr>
          <p:cNvPr id="6" name="Content Placeholder 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B51291AB-136A-AD44-A16C-A5F36FA286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23469" y="1825625"/>
            <a:ext cx="4811061" cy="4351338"/>
          </a:xfrm>
        </p:spPr>
      </p:pic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DE609E-7A97-6147-B243-D28C1C1F5A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616700" y="2426494"/>
            <a:ext cx="4292600" cy="3149600"/>
          </a:xfrm>
        </p:spPr>
      </p:pic>
    </p:spTree>
    <p:extLst>
      <p:ext uri="{BB962C8B-B14F-4D97-AF65-F5344CB8AC3E}">
        <p14:creationId xmlns:p14="http://schemas.microsoft.com/office/powerpoint/2010/main" val="3407994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38FE5-233E-9E4A-B6E9-85AA35E0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KNN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5569A-5AC8-234D-8272-41F97CC40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516194"/>
            <a:ext cx="5181600" cy="566076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classify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observations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label:</a:t>
            </a:r>
          </a:p>
          <a:p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Calculate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distance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labeled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point.</a:t>
            </a:r>
          </a:p>
          <a:p>
            <a:pPr marL="514350" indent="-514350">
              <a:buAutoNum type="arabicPeriod"/>
            </a:pPr>
            <a:r>
              <a:rPr lang="en-US" altLang="zh-CN" dirty="0"/>
              <a:t>Sort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order.</a:t>
            </a:r>
          </a:p>
          <a:p>
            <a:pPr marL="514350" indent="-514350">
              <a:buAutoNum type="arabicPeriod"/>
            </a:pP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smallest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  <a:r>
              <a:rPr lang="zh-CN" altLang="en-US" dirty="0"/>
              <a:t> </a:t>
            </a:r>
            <a:r>
              <a:rPr lang="en-US" altLang="zh-CN" dirty="0"/>
              <a:t>points.</a:t>
            </a:r>
          </a:p>
          <a:p>
            <a:pPr marL="514350" indent="-514350">
              <a:buAutoNum type="arabicPeriod"/>
            </a:pPr>
            <a:r>
              <a:rPr lang="en-US" altLang="zh-CN" dirty="0"/>
              <a:t>Among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  <a:r>
              <a:rPr lang="zh-CN" altLang="en-US" dirty="0"/>
              <a:t> </a:t>
            </a:r>
            <a:r>
              <a:rPr lang="en-US" altLang="zh-CN" dirty="0"/>
              <a:t>points,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calculate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probability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occurring.</a:t>
            </a:r>
          </a:p>
          <a:p>
            <a:pPr marL="514350" indent="-514350">
              <a:buAutoNum type="arabicPeriod"/>
            </a:pP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highest</a:t>
            </a:r>
            <a:r>
              <a:rPr lang="zh-CN" altLang="en-US" dirty="0"/>
              <a:t> </a:t>
            </a:r>
            <a:r>
              <a:rPr lang="en-US" altLang="zh-CN" dirty="0"/>
              <a:t>probability</a:t>
            </a:r>
          </a:p>
          <a:p>
            <a:pPr marL="514350" indent="-514350">
              <a:buAutoNum type="arabicPeriod"/>
            </a:pPr>
            <a:endParaRPr lang="en-US" altLang="zh-CN" dirty="0"/>
          </a:p>
          <a:p>
            <a:endParaRPr lang="en-US" dirty="0"/>
          </a:p>
        </p:txBody>
      </p:sp>
      <p:pic>
        <p:nvPicPr>
          <p:cNvPr id="9" name="Content Placeholder 8" descr="A picture containing clock&#10;&#10;Description automatically generated">
            <a:extLst>
              <a:ext uri="{FF2B5EF4-FFF2-40B4-BE49-F238E27FC236}">
                <a16:creationId xmlns:a16="http://schemas.microsoft.com/office/drawing/2014/main" id="{4E7F5B62-E1E4-C94C-8981-876450311F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848644"/>
            <a:ext cx="2819400" cy="2476500"/>
          </a:xfrm>
        </p:spPr>
      </p:pic>
    </p:spTree>
    <p:extLst>
      <p:ext uri="{BB962C8B-B14F-4D97-AF65-F5344CB8AC3E}">
        <p14:creationId xmlns:p14="http://schemas.microsoft.com/office/powerpoint/2010/main" val="140149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38FE5-233E-9E4A-B6E9-85AA35E0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KNN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endParaRPr lang="en-US" dirty="0"/>
          </a:p>
        </p:txBody>
      </p:sp>
      <p:pic>
        <p:nvPicPr>
          <p:cNvPr id="6" name="Content Placeholder 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B51291AB-136A-AD44-A16C-A5F36FA286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23469" y="1825625"/>
            <a:ext cx="4811061" cy="4351338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1F4C32-2598-AC42-B9DC-A576B75FB4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KNN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lazy-learning</a:t>
            </a:r>
            <a:r>
              <a:rPr lang="zh-CN" altLang="en-US" dirty="0"/>
              <a:t> </a:t>
            </a:r>
            <a:r>
              <a:rPr lang="en-US" altLang="zh-CN" dirty="0"/>
              <a:t>algorithm.</a:t>
            </a:r>
            <a:r>
              <a:rPr lang="zh-CN" altLang="en-US" dirty="0"/>
              <a:t> </a:t>
            </a:r>
            <a:endParaRPr lang="en-AU" altLang="zh-CN" dirty="0"/>
          </a:p>
          <a:p>
            <a:endParaRPr lang="en-AU" altLang="zh-CN" dirty="0"/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data,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complexity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0.</a:t>
            </a:r>
          </a:p>
          <a:p>
            <a:endParaRPr lang="en-AU" altLang="zh-CN" dirty="0"/>
          </a:p>
          <a:p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complexity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O(n),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observations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n.</a:t>
            </a:r>
            <a:endParaRPr lang="en-AU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7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38FE5-233E-9E4A-B6E9-85AA35E0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KNN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endParaRPr lang="en-US" dirty="0"/>
          </a:p>
        </p:txBody>
      </p:sp>
      <p:pic>
        <p:nvPicPr>
          <p:cNvPr id="6" name="Content Placeholder 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B51291AB-136A-AD44-A16C-A5F36FA286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23469" y="1825625"/>
            <a:ext cx="4811061" cy="4351338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1F4C32-2598-AC42-B9DC-A576B75FB4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KNN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lazy-learning</a:t>
            </a:r>
            <a:r>
              <a:rPr lang="zh-CN" altLang="en-US" dirty="0"/>
              <a:t> </a:t>
            </a:r>
            <a:r>
              <a:rPr lang="en-US" altLang="zh-CN" dirty="0"/>
              <a:t>algorithm.</a:t>
            </a:r>
            <a:r>
              <a:rPr lang="zh-CN" altLang="en-US" dirty="0"/>
              <a:t> </a:t>
            </a:r>
            <a:endParaRPr lang="en-AU" altLang="zh-CN" dirty="0"/>
          </a:p>
          <a:p>
            <a:endParaRPr lang="en-AU" altLang="zh-CN" dirty="0"/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data,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complexity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0.</a:t>
            </a:r>
          </a:p>
          <a:p>
            <a:endParaRPr lang="en-AU" altLang="zh-CN" dirty="0"/>
          </a:p>
          <a:p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complexity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O(n),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observations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n.</a:t>
            </a:r>
            <a:endParaRPr lang="en-AU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8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38FE5-233E-9E4A-B6E9-85AA35E0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KNN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endParaRPr lang="en-US" dirty="0"/>
          </a:p>
        </p:txBody>
      </p:sp>
      <p:pic>
        <p:nvPicPr>
          <p:cNvPr id="6" name="Content Placeholder 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B51291AB-136A-AD44-A16C-A5F36FA286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23469" y="1825625"/>
            <a:ext cx="4811061" cy="4351338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1F4C32-2598-AC42-B9DC-A576B75FB4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unbalanced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endParaRPr lang="en-AU" altLang="zh-CN" dirty="0"/>
          </a:p>
          <a:p>
            <a:endParaRPr lang="en-US" dirty="0"/>
          </a:p>
          <a:p>
            <a:r>
              <a:rPr lang="en-US" altLang="zh-CN" dirty="0"/>
              <a:t>Solve</a:t>
            </a:r>
            <a:r>
              <a:rPr lang="zh-CN" altLang="en-US" dirty="0"/>
              <a:t> </a:t>
            </a:r>
            <a:r>
              <a:rPr lang="en-US" altLang="zh-CN" dirty="0"/>
              <a:t>method: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classes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different weight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balance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9997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D3816-3621-394B-BE47-B0B6706B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KNN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6D623-3371-1945-9A72-39B49E9E6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k?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calculate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misclassification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rate of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KNN.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smallest</a:t>
            </a:r>
            <a:r>
              <a:rPr lang="zh-CN" altLang="en-US" dirty="0"/>
              <a:t> </a:t>
            </a:r>
            <a:r>
              <a:rPr lang="en-US" altLang="zh-CN" dirty="0"/>
              <a:t>one.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one?</a:t>
            </a:r>
          </a:p>
        </p:txBody>
      </p:sp>
    </p:spTree>
    <p:extLst>
      <p:ext uri="{BB962C8B-B14F-4D97-AF65-F5344CB8AC3E}">
        <p14:creationId xmlns:p14="http://schemas.microsoft.com/office/powerpoint/2010/main" val="338760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305</Words>
  <Application>Microsoft Macintosh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KNN Classification</vt:lpstr>
      <vt:lpstr>KNN Classification</vt:lpstr>
      <vt:lpstr>KNN Classification</vt:lpstr>
      <vt:lpstr>KNN Classification</vt:lpstr>
      <vt:lpstr>KNN Classification</vt:lpstr>
      <vt:lpstr>KNN Classification</vt:lpstr>
      <vt:lpstr>KNN Classification</vt:lpstr>
      <vt:lpstr>KNN Classification</vt:lpstr>
      <vt:lpstr>KNN Classification</vt:lpstr>
      <vt:lpstr>KNN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Classification</dc:title>
  <dc:creator>Gongli Li</dc:creator>
  <cp:lastModifiedBy>Gongli Li</cp:lastModifiedBy>
  <cp:revision>10</cp:revision>
  <dcterms:created xsi:type="dcterms:W3CDTF">2020-05-12T11:33:53Z</dcterms:created>
  <dcterms:modified xsi:type="dcterms:W3CDTF">2020-05-12T23:24:13Z</dcterms:modified>
</cp:coreProperties>
</file>