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57" r:id="rId4"/>
    <p:sldId id="287" r:id="rId5"/>
    <p:sldId id="288" r:id="rId6"/>
    <p:sldId id="28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0" r:id="rId25"/>
    <p:sldId id="291" r:id="rId26"/>
    <p:sldId id="26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3A1"/>
    <a:srgbClr val="8803BD"/>
    <a:srgbClr val="9019F3"/>
    <a:srgbClr val="E9F7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20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9AF04-A422-49A8-8CA2-273F8138E882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C6D91-79F1-4BA8-BF1E-8A17C867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rgbClr val="7403A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467100"/>
            <a:ext cx="6400800" cy="131445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8956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34579"/>
            <a:ext cx="2590800" cy="2822971"/>
          </a:xfrm>
        </p:spPr>
        <p:txBody>
          <a:bodyPr anchor="t">
            <a:normAutofit/>
          </a:bodyPr>
          <a:lstStyle>
            <a:lvl1pPr algn="r">
              <a:defRPr sz="2800" b="1">
                <a:solidFill>
                  <a:srgbClr val="7403A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Title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943600" cy="415647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4767264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HbbTV – Apps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E2838B-2B4F-4C50-8AB0-4F0D3B2AE7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4781550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ssundaramp@outlook.com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019F3"/>
            </a:gs>
            <a:gs pos="27000">
              <a:srgbClr val="7403A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838B-2B4F-4C50-8AB0-4F0D3B2AE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7231"/>
            <a:ext cx="7772400" cy="1102519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rgbClr val="7403A1"/>
                </a:solidFill>
              </a:rPr>
              <a:t>HbbTV</a:t>
            </a:r>
            <a:r>
              <a:rPr lang="en-US" dirty="0" smtClean="0">
                <a:solidFill>
                  <a:srgbClr val="7403A1"/>
                </a:solidFill>
              </a:rPr>
              <a:t> </a:t>
            </a:r>
            <a:r>
              <a:rPr lang="en-US" dirty="0" smtClean="0">
                <a:solidFill>
                  <a:srgbClr val="7403A1"/>
                </a:solidFill>
              </a:rPr>
              <a:t>- Apps</a:t>
            </a:r>
            <a:endParaRPr lang="en-US" dirty="0">
              <a:solidFill>
                <a:srgbClr val="7403A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by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Shunmuga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Sundaram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Ponniah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314" name="Picture 2" descr="D:\media\pictures\presentation\csm_TVNova_HbbTV_1_small_50d874ed4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2400" y="209550"/>
            <a:ext cx="4430269" cy="2895600"/>
          </a:xfrm>
          <a:prstGeom prst="rect">
            <a:avLst/>
          </a:prstGeom>
          <a:noFill/>
        </p:spPr>
      </p:pic>
      <p:pic>
        <p:nvPicPr>
          <p:cNvPr id="13315" name="Picture 3" descr="D:\media\pictures\presentation\contact-form-img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1152525"/>
            <a:ext cx="2113871" cy="218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http://orfhbbtv.orf.apa.net/orf/teletext/index.html?id=teletext&amp;ref=portal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http://hbbtv.puls4.com/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364532"/>
            <a:ext cx="1925137" cy="1131018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3397550"/>
            <a:ext cx="1893225" cy="1027381"/>
          </a:xfrm>
          <a:prstGeom prst="rect">
            <a:avLst/>
          </a:prstGeom>
          <a:noFill/>
        </p:spPr>
      </p:pic>
      <p:pic>
        <p:nvPicPr>
          <p:cNvPr id="8" name="Picture 2" descr="D:\proj.x\tr\hashone\apps\portal\res\category\teletext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76400" y="38671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http://tilden.rovicorp.com/CE-HTML-EPG/HTTV74687/120_b/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http://itv.ard.de/ardepg/index.php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380002"/>
            <a:ext cx="1925137" cy="1100078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3397550"/>
            <a:ext cx="1329072" cy="1027381"/>
          </a:xfrm>
          <a:prstGeom prst="rect">
            <a:avLst/>
          </a:prstGeom>
          <a:noFill/>
        </p:spPr>
      </p:pic>
      <p:pic>
        <p:nvPicPr>
          <p:cNvPr id="9" name="Picture 2" descr="D:\proj.x\tr\hashone\apps\portal\res\category\epg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147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http://www.arte.tv/hbbtvv2/index.html?lang=fr_FR&amp;page=PLUS7&amp;tv=true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199" y="1423425"/>
            <a:ext cx="2171702" cy="1143000"/>
          </a:xfrm>
          <a:prstGeom prst="rect">
            <a:avLst/>
          </a:prstGeom>
          <a:noFill/>
        </p:spPr>
      </p:pic>
      <p:pic>
        <p:nvPicPr>
          <p:cNvPr id="8" name="Picture 2" descr="D:\proj.x\tr\hashone\apps\portal\res\category\epg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147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60960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http://www.euronews.com/_partners/philips/#de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http://tv.mytvscout.de/pcwelt/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058503"/>
            <a:ext cx="1973432" cy="1131018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2936187"/>
            <a:ext cx="2072641" cy="1133856"/>
          </a:xfrm>
          <a:prstGeom prst="rect">
            <a:avLst/>
          </a:prstGeom>
          <a:noFill/>
        </p:spPr>
      </p:pic>
      <p:pic>
        <p:nvPicPr>
          <p:cNvPr id="9" name="Picture 2" descr="D:\proj.x\tr\hashone\apps\portal\res\category\news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147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http://philips.playintv.com/portal/france24/application.cehtml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http://www.tagesschau.de/itv/hbbtv/hbbtv.cehtml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440732"/>
            <a:ext cx="1963997" cy="1131018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199" y="3638549"/>
            <a:ext cx="1828232" cy="1133856"/>
          </a:xfrm>
          <a:prstGeom prst="rect">
            <a:avLst/>
          </a:prstGeom>
          <a:noFill/>
        </p:spPr>
      </p:pic>
      <p:pic>
        <p:nvPicPr>
          <p:cNvPr id="8" name="Picture 2" descr="D:\proj.x\tr\hashone\apps\portal\res\category\news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147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http://hbbig.itsmy.tv/spielecenter/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http://rc.mineus.cz/pong/tv/index.html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092680"/>
            <a:ext cx="2138865" cy="1133856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2876549"/>
            <a:ext cx="1679255" cy="1133856"/>
          </a:xfrm>
          <a:prstGeom prst="rect">
            <a:avLst/>
          </a:prstGeom>
          <a:noFill/>
        </p:spPr>
      </p:pic>
      <p:pic>
        <p:nvPicPr>
          <p:cNvPr id="9" name="Picture 2" descr="D:\proj.x\tr\hashone\apps\portal\res\category\games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90950"/>
            <a:ext cx="912181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http://zeelandnet.itsmy.tv/spielecenter/games/poker/index.php?x-backlink=http%3A%2F%2Fwww.zeelandnet.nl%2Fhbbtv%2Findex.php&amp;x-backlink-label=Afsluiten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2343150"/>
            <a:ext cx="1642710" cy="1041155"/>
          </a:xfrm>
          <a:prstGeom prst="rect">
            <a:avLst/>
          </a:prstGeom>
          <a:noFill/>
        </p:spPr>
      </p:pic>
      <p:pic>
        <p:nvPicPr>
          <p:cNvPr id="9" name="Picture 2" descr="D:\proj.x\tr\hashone\apps\portal\res\category\game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90950"/>
            <a:ext cx="912181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http://zeelandnet.itsmy.tv/spielecenter/games/sudoku/index.php?x-backlink=http%3A%2F%2Fwww.zeelandnet.nl%2Fhbbtv%2Findex.php&amp;x-backlink-label=Afsluiten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2343150"/>
            <a:ext cx="1642710" cy="1041154"/>
          </a:xfrm>
          <a:prstGeom prst="rect">
            <a:avLst/>
          </a:prstGeom>
          <a:noFill/>
        </p:spPr>
      </p:pic>
      <p:pic>
        <p:nvPicPr>
          <p:cNvPr id="8" name="Picture 2" descr="D:\proj.x\tr\hashone\apps\portal\res\category\game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90950"/>
            <a:ext cx="912181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http://zeelandnet.itsmy.tv/spielecenter/games/pairs/index.php?x-backlink=http%3A%2F%2Fwww.zeelandnet.nl%2Fhbbtv%2Findex.php&amp;x-backlink-label=Afsluiten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2343150"/>
            <a:ext cx="1642709" cy="1041154"/>
          </a:xfrm>
          <a:prstGeom prst="rect">
            <a:avLst/>
          </a:prstGeom>
          <a:noFill/>
        </p:spPr>
      </p:pic>
      <p:pic>
        <p:nvPicPr>
          <p:cNvPr id="8" name="Picture 2" descr="D:\proj.x\tr\hashone\apps\portal\res\category\game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90950"/>
            <a:ext cx="912181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http://zeelandnet.itsmy.tv/spielecenter/games/blobbyszaubermine/index.php?x-backlink=http%3A%2F%2Fwww.zeelandnet.nl%2Fhbbtv%2Findex.php&amp;x-backlink-label=Afsluiten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2343150"/>
            <a:ext cx="1642709" cy="1041153"/>
          </a:xfrm>
          <a:prstGeom prst="rect">
            <a:avLst/>
          </a:prstGeom>
          <a:noFill/>
        </p:spPr>
      </p:pic>
      <p:pic>
        <p:nvPicPr>
          <p:cNvPr id="8" name="Picture 2" descr="D:\proj.x\tr\hashone\apps\portal\res\category\game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90950"/>
            <a:ext cx="912181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TestSuite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Shopping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Weather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Portals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VoD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Music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Kids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Sports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Games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9800" y="438150"/>
            <a:ext cx="2667000" cy="415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News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EPG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Teletext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http://zeelandnet.itsmy.tv/spielecenter/games/solitaire/index.php?x-backlink=http%3A%2F%2Fwww.zeelandnet.nl%2Fhbbtv%2Findex.php&amp;x-backlink-label=Afsluiten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2266950"/>
            <a:ext cx="1634111" cy="1035705"/>
          </a:xfrm>
          <a:prstGeom prst="rect">
            <a:avLst/>
          </a:prstGeom>
          <a:noFill/>
        </p:spPr>
      </p:pic>
      <p:pic>
        <p:nvPicPr>
          <p:cNvPr id="8" name="Picture 2" descr="D:\proj.x\tr\hashone\apps\portal\res\category\game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90950"/>
            <a:ext cx="912181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http://sportdigital.services.nrmmh.tv/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http://hbbtv.zdf.de/olympia/?design=1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6306" y="1092680"/>
            <a:ext cx="2114675" cy="1133856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2947917"/>
            <a:ext cx="1947672" cy="113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 descr="D:\proj.x\tr\hashone\apps\portal\res\category\sports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37147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http://smarttv.rbb-online.de/hbbtv/sandmann/index.php?broadcaster=kika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6305" y="1916273"/>
            <a:ext cx="2133854" cy="1133856"/>
          </a:xfrm>
          <a:prstGeom prst="rect">
            <a:avLst/>
          </a:prstGeom>
          <a:noFill/>
        </p:spPr>
      </p:pic>
      <p:pic>
        <p:nvPicPr>
          <p:cNvPr id="10242" name="Picture 2" descr="D:\proj.x\tr\hashone\apps\portal\res\category\kids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37147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http://www3.iconcerts.com/?q=en/netTV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http://ce.radiotime.com/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092680"/>
            <a:ext cx="1974050" cy="1133856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2954525"/>
            <a:ext cx="1970751" cy="113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D:\proj.x\tr\hashone\apps\portal\res\category\music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14750"/>
            <a:ext cx="879629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867400" cy="4156472"/>
          </a:xfrm>
        </p:spPr>
        <p:txBody>
          <a:bodyPr>
            <a:normAutofit/>
          </a:bodyPr>
          <a:lstStyle/>
          <a:p>
            <a:r>
              <a:rPr lang="en-US" dirty="0" smtClean="0"/>
              <a:t>Yet to add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2290" name="Picture 2" descr="D:\proj.x\tr\hashone\apps\portal\res\category\vod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38671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All-in-One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https://github.com/shunmugasundaramp/hbbtv_testapp/tree/master/portal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Please write your suggestions or queries to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ssundaramp@outlook.com</a:t>
            </a:r>
            <a:endParaRPr lang="en-US" dirty="0"/>
          </a:p>
        </p:txBody>
      </p:sp>
      <p:pic>
        <p:nvPicPr>
          <p:cNvPr id="2050" name="Picture 2" descr="C:\Users\Shunmuga\OneDrive\Pictures\image_7effcdb8-20bd-4f61-82ed-eb655f37c0ae20190207_100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952750"/>
            <a:ext cx="1800346" cy="1828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TestSuite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http://itv.mit-xperts.com/hbbtvtest/index.php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http://hbbtv-live.irt.de:8080/redngreen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047750"/>
            <a:ext cx="2134860" cy="1143000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2943225"/>
            <a:ext cx="2013184" cy="1143000"/>
          </a:xfrm>
          <a:prstGeom prst="rect">
            <a:avLst/>
          </a:prstGeom>
          <a:noFill/>
        </p:spPr>
      </p:pic>
      <p:pic>
        <p:nvPicPr>
          <p:cNvPr id="9" name="Picture 3" descr="D:\proj.x\tr\hashone\apps\portal\res\category\tes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81200" y="3714750"/>
            <a:ext cx="685985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TestSuite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http://hbbtv-live.irt.de:8080/ssfdemo/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http://tv-html.irt.de/hbbtv/tests/lifecycle/lifecycle.php?app=App1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047750"/>
            <a:ext cx="2013184" cy="1143000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3486150"/>
            <a:ext cx="2004934" cy="1143000"/>
          </a:xfrm>
          <a:prstGeom prst="rect">
            <a:avLst/>
          </a:prstGeom>
          <a:noFill/>
        </p:spPr>
      </p:pic>
      <p:pic>
        <p:nvPicPr>
          <p:cNvPr id="8" name="Picture 3" descr="D:\proj.x\tr\hashone\apps\portal\res\category\tes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81200" y="3714750"/>
            <a:ext cx="685985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http://web.ard.de/hbbtv-portal/index.php?link=hbbig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http://hbbtv01p.anixe.net/pub/dasvierte/portal/appPortal.php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419225"/>
            <a:ext cx="2138705" cy="1152525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3629025"/>
            <a:ext cx="1896428" cy="1152525"/>
          </a:xfrm>
          <a:prstGeom prst="rect">
            <a:avLst/>
          </a:prstGeom>
          <a:noFill/>
        </p:spPr>
      </p:pic>
      <p:pic>
        <p:nvPicPr>
          <p:cNvPr id="9" name="Picture 2" descr="D:\proj.x\tr\hashone\apps\portal\res\category\portal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14750"/>
            <a:ext cx="91812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http://www.zeelandnet.nl/hbbtv-acc/index.php?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http://tv.mytvscout.de/mytvscout/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419225"/>
            <a:ext cx="1989905" cy="1152525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3395726"/>
            <a:ext cx="2107406" cy="1143000"/>
          </a:xfrm>
          <a:prstGeom prst="rect">
            <a:avLst/>
          </a:prstGeom>
          <a:noFill/>
        </p:spPr>
      </p:pic>
      <p:pic>
        <p:nvPicPr>
          <p:cNvPr id="8" name="Picture 2" descr="D:\proj.x\tr\hashone\apps\portal\res\category\portal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14750"/>
            <a:ext cx="91812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http://tenfoot.jaast.com/smart/start.php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047750"/>
            <a:ext cx="1608559" cy="1152525"/>
          </a:xfrm>
          <a:prstGeom prst="rect">
            <a:avLst/>
          </a:prstGeom>
          <a:noFill/>
        </p:spPr>
      </p:pic>
      <p:pic>
        <p:nvPicPr>
          <p:cNvPr id="3074" name="Picture 2" descr="D:\proj.x\tr\hashone\apps\portal\res\category\shopping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76400" y="37909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 smtClean="0"/>
              <a:t>://nettv.foreca.com/index.php?letmein=1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047750"/>
            <a:ext cx="2024307" cy="1152525"/>
          </a:xfrm>
          <a:prstGeom prst="rect">
            <a:avLst/>
          </a:prstGeom>
          <a:noFill/>
        </p:spPr>
      </p:pic>
      <p:pic>
        <p:nvPicPr>
          <p:cNvPr id="4098" name="Picture 2" descr="D:\proj.x\tr\hashone\apps\portal\res\category\weath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37147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teletext.ok54.de/hbbtv.php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://hbbtv.wdr.de/wdrtext/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Apps</a:t>
            </a:r>
            <a:endParaRPr lang="en-US" dirty="0"/>
          </a:p>
        </p:txBody>
      </p:sp>
      <p:pic>
        <p:nvPicPr>
          <p:cNvPr id="1026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058503"/>
            <a:ext cx="2024307" cy="1131018"/>
          </a:xfrm>
          <a:prstGeom prst="rect">
            <a:avLst/>
          </a:prstGeom>
          <a:noFill/>
        </p:spPr>
      </p:pic>
      <p:pic>
        <p:nvPicPr>
          <p:cNvPr id="7" name="Picture 2" descr="D:\proj.x\tr\hashone\apps\portal\res\apps\testsuit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2888532"/>
            <a:ext cx="1893225" cy="1131018"/>
          </a:xfrm>
          <a:prstGeom prst="rect">
            <a:avLst/>
          </a:prstGeom>
          <a:noFill/>
        </p:spPr>
      </p:pic>
      <p:pic>
        <p:nvPicPr>
          <p:cNvPr id="9" name="Picture 2" descr="D:\proj.x\tr\hashone\apps\portal\res\category\teletext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76400" y="386715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285</Words>
  <Application>Microsoft Office PowerPoint</Application>
  <PresentationFormat>On-screen Show (16:9)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HbbTV - Apps</vt:lpstr>
      <vt:lpstr>App Groups</vt:lpstr>
      <vt:lpstr>TestSuites</vt:lpstr>
      <vt:lpstr>TestSuites</vt:lpstr>
      <vt:lpstr>3rd Party Portal</vt:lpstr>
      <vt:lpstr>3rd Party Portal</vt:lpstr>
      <vt:lpstr>Shopping</vt:lpstr>
      <vt:lpstr>Weather</vt:lpstr>
      <vt:lpstr>Teletext</vt:lpstr>
      <vt:lpstr>Teletext</vt:lpstr>
      <vt:lpstr>EPG</vt:lpstr>
      <vt:lpstr>EPG</vt:lpstr>
      <vt:lpstr>News</vt:lpstr>
      <vt:lpstr>News</vt:lpstr>
      <vt:lpstr>Games</vt:lpstr>
      <vt:lpstr>Games</vt:lpstr>
      <vt:lpstr>Games</vt:lpstr>
      <vt:lpstr>Games</vt:lpstr>
      <vt:lpstr>Games</vt:lpstr>
      <vt:lpstr>Games</vt:lpstr>
      <vt:lpstr>Sports</vt:lpstr>
      <vt:lpstr>Kids</vt:lpstr>
      <vt:lpstr>Music</vt:lpstr>
      <vt:lpstr>VoD</vt:lpstr>
      <vt:lpstr>All-in-One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Shunmuga</dc:creator>
  <cp:lastModifiedBy>Shunmuga</cp:lastModifiedBy>
  <cp:revision>120</cp:revision>
  <dcterms:created xsi:type="dcterms:W3CDTF">2019-04-16T04:42:34Z</dcterms:created>
  <dcterms:modified xsi:type="dcterms:W3CDTF">2019-05-08T05:55:37Z</dcterms:modified>
</cp:coreProperties>
</file>