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2" r:id="rId4"/>
    <p:sldId id="257" r:id="rId5"/>
    <p:sldId id="268" r:id="rId6"/>
    <p:sldId id="270" r:id="rId7"/>
    <p:sldId id="273" r:id="rId8"/>
    <p:sldId id="296" r:id="rId9"/>
    <p:sldId id="297" r:id="rId10"/>
    <p:sldId id="259" r:id="rId11"/>
    <p:sldId id="260" r:id="rId12"/>
    <p:sldId id="307" r:id="rId13"/>
    <p:sldId id="306" r:id="rId14"/>
    <p:sldId id="305" r:id="rId15"/>
    <p:sldId id="295" r:id="rId16"/>
    <p:sldId id="310" r:id="rId17"/>
    <p:sldId id="311" r:id="rId18"/>
    <p:sldId id="308" r:id="rId19"/>
    <p:sldId id="309" r:id="rId20"/>
    <p:sldId id="312" r:id="rId21"/>
    <p:sldId id="313" r:id="rId22"/>
    <p:sldId id="314" r:id="rId23"/>
    <p:sldId id="315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9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2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8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2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818A-ED14-4F26-AF7B-39996EDB402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DE33-623B-4713-AB4E-BD46A03D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395" y="2056573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dirty="0" err="1" smtClean="0"/>
              <a:t>Adbang</a:t>
            </a:r>
            <a:endParaRPr lang="en-US" sz="8800" dirty="0" smtClean="0"/>
          </a:p>
          <a:p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807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395" y="2056573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BPKAD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594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395" y="2056573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INSPEKTORAT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526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604" y="562623"/>
            <a:ext cx="9144000" cy="635112"/>
          </a:xfrm>
        </p:spPr>
        <p:txBody>
          <a:bodyPr>
            <a:normAutofit lnSpcReduction="10000"/>
          </a:bodyPr>
          <a:lstStyle/>
          <a:p>
            <a:r>
              <a:rPr lang="en-US" sz="4000" dirty="0" err="1" smtClean="0"/>
              <a:t>Laporan</a:t>
            </a:r>
            <a:r>
              <a:rPr lang="en-US" sz="4000" dirty="0" smtClean="0"/>
              <a:t> </a:t>
            </a:r>
            <a:r>
              <a:rPr lang="en-US" sz="4000" dirty="0" err="1" smtClean="0"/>
              <a:t>Realisasi</a:t>
            </a:r>
            <a:r>
              <a:rPr lang="en-US" sz="4000" dirty="0" smtClean="0"/>
              <a:t> </a:t>
            </a:r>
            <a:r>
              <a:rPr lang="en-US" sz="4000" dirty="0" err="1" smtClean="0"/>
              <a:t>Fisik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943100"/>
            <a:ext cx="90773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04" y="253530"/>
            <a:ext cx="9397283" cy="44192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err="1" smtClean="0"/>
              <a:t>Jadwal</a:t>
            </a:r>
            <a:r>
              <a:rPr lang="en-US" sz="4000" dirty="0" smtClean="0"/>
              <a:t> </a:t>
            </a:r>
            <a:r>
              <a:rPr lang="en-US" sz="4000" dirty="0" err="1" smtClean="0"/>
              <a:t>rencana</a:t>
            </a:r>
            <a:r>
              <a:rPr lang="en-US" sz="4000" dirty="0" smtClean="0"/>
              <a:t> </a:t>
            </a:r>
            <a:r>
              <a:rPr lang="en-US" sz="4000" dirty="0" err="1" smtClean="0"/>
              <a:t>pelaksanaan</a:t>
            </a:r>
            <a:r>
              <a:rPr lang="en-US" sz="4000" dirty="0" smtClean="0"/>
              <a:t> program </a:t>
            </a:r>
            <a:r>
              <a:rPr lang="en-US" sz="4000" dirty="0" err="1" smtClean="0"/>
              <a:t>kerja</a:t>
            </a:r>
            <a:r>
              <a:rPr lang="en-US" sz="4000" dirty="0" smtClean="0"/>
              <a:t> </a:t>
            </a:r>
            <a:r>
              <a:rPr lang="en-US" sz="4000" dirty="0" err="1" smtClean="0"/>
              <a:t>pengawasan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" y="695459"/>
            <a:ext cx="6419850" cy="180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36" y="3232799"/>
            <a:ext cx="9829800" cy="34575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15037" y="2623958"/>
            <a:ext cx="9397283" cy="441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Pemantauan</a:t>
            </a:r>
            <a:r>
              <a:rPr lang="en-US" sz="4000" dirty="0" smtClean="0"/>
              <a:t> </a:t>
            </a:r>
            <a:r>
              <a:rPr lang="en-US" sz="4000" dirty="0" err="1" smtClean="0"/>
              <a:t>tindak</a:t>
            </a:r>
            <a:r>
              <a:rPr lang="en-US" sz="4000" dirty="0" smtClean="0"/>
              <a:t> </a:t>
            </a:r>
            <a:r>
              <a:rPr lang="en-US" sz="4000" dirty="0" err="1" smtClean="0"/>
              <a:t>lanjut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42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3706" y="2545970"/>
            <a:ext cx="6074535" cy="493444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Semua</a:t>
            </a:r>
            <a:r>
              <a:rPr lang="en-US" sz="5400" dirty="0" smtClean="0"/>
              <a:t> OPD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5275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927" y="251137"/>
            <a:ext cx="6094571" cy="454807"/>
          </a:xfrm>
        </p:spPr>
        <p:txBody>
          <a:bodyPr>
            <a:normAutofit fontScale="40000" lnSpcReduction="20000"/>
          </a:bodyPr>
          <a:lstStyle/>
          <a:p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Aksi</a:t>
            </a:r>
            <a:r>
              <a:rPr lang="en-US" sz="2800" dirty="0" smtClean="0"/>
              <a:t> </a:t>
            </a:r>
            <a:r>
              <a:rPr lang="en-US" sz="2800" dirty="0" err="1" smtClean="0"/>
              <a:t>Reformasi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Birokrasi</a:t>
            </a:r>
            <a:r>
              <a:rPr lang="en-US" sz="2800" dirty="0" smtClean="0"/>
              <a:t> </a:t>
            </a:r>
            <a:r>
              <a:rPr lang="en-US" sz="2800" dirty="0" err="1" smtClean="0"/>
              <a:t>Pemerintah</a:t>
            </a:r>
            <a:r>
              <a:rPr lang="en-US" sz="2800" dirty="0" smtClean="0"/>
              <a:t> Daerah</a:t>
            </a:r>
          </a:p>
          <a:p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236791"/>
            <a:ext cx="857250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912005"/>
            <a:ext cx="9858375" cy="275272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25803" y="158960"/>
            <a:ext cx="5366197" cy="454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Data-data yang </a:t>
            </a:r>
            <a:r>
              <a:rPr lang="en-US" sz="2800" b="1" dirty="0" err="1" smtClean="0"/>
              <a:t>dilaporkan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walikota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50607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3554" y="2545970"/>
            <a:ext cx="6074535" cy="493444"/>
          </a:xfrm>
        </p:spPr>
        <p:txBody>
          <a:bodyPr>
            <a:noAutofit/>
          </a:bodyPr>
          <a:lstStyle/>
          <a:p>
            <a:r>
              <a:rPr lang="en-US" sz="5400" dirty="0" smtClean="0"/>
              <a:t>CDM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051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77" y="0"/>
            <a:ext cx="7523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8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3554" y="2545970"/>
            <a:ext cx="6074535" cy="493444"/>
          </a:xfrm>
        </p:spPr>
        <p:txBody>
          <a:bodyPr>
            <a:noAutofit/>
          </a:bodyPr>
          <a:lstStyle/>
          <a:p>
            <a:r>
              <a:rPr lang="en-US" sz="5400" dirty="0" smtClean="0"/>
              <a:t>PDM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1649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38" y="0"/>
            <a:ext cx="7332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1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928" y="251137"/>
            <a:ext cx="3995672" cy="454807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Rekap</a:t>
            </a:r>
            <a:r>
              <a:rPr lang="en-US" sz="2800" dirty="0" smtClean="0"/>
              <a:t> Tender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" y="873732"/>
            <a:ext cx="11618913" cy="22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4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digunakan-Adbang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digunakan-Bagian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2833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8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-BAPPEDA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5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-BPKAD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3" y="1307608"/>
            <a:ext cx="5181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1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digunakan-Inspektorat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5550"/>
            <a:ext cx="4962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52" y="1852166"/>
            <a:ext cx="8486775" cy="40767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53959" y="789260"/>
            <a:ext cx="3995672" cy="454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Rekap</a:t>
            </a:r>
            <a:r>
              <a:rPr lang="en-US" sz="2800" dirty="0" smtClean="0"/>
              <a:t> POKJA</a:t>
            </a:r>
          </a:p>
        </p:txBody>
      </p:sp>
    </p:spTree>
    <p:extLst>
      <p:ext uri="{BB962C8B-B14F-4D97-AF65-F5344CB8AC3E}">
        <p14:creationId xmlns:p14="http://schemas.microsoft.com/office/powerpoint/2010/main" val="311072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395" y="205657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8800" dirty="0" smtClean="0"/>
              <a:t>BAGIAN</a:t>
            </a:r>
          </a:p>
          <a:p>
            <a:r>
              <a:rPr lang="en-US" sz="8800" dirty="0" smtClean="0"/>
              <a:t>ORGANISASI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0492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00" y="290647"/>
            <a:ext cx="5970254" cy="68902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realisasi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r>
              <a:rPr lang="en-US" sz="2800" dirty="0" smtClean="0"/>
              <a:t> </a:t>
            </a:r>
            <a:r>
              <a:rPr lang="en-US" sz="2800" dirty="0" err="1" smtClean="0"/>
              <a:t>keuangan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96" y="999394"/>
            <a:ext cx="7848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6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31" y="935883"/>
            <a:ext cx="3428644" cy="45480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SOTK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79" y="1818940"/>
            <a:ext cx="2219325" cy="42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75" y="1806061"/>
            <a:ext cx="7010400" cy="176212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740157" y="207375"/>
            <a:ext cx="6506873" cy="454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Data-data yang </a:t>
            </a:r>
            <a:r>
              <a:rPr lang="en-US" sz="2800" b="1" dirty="0" err="1" smtClean="0"/>
              <a:t>dilaporkan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walikota</a:t>
            </a:r>
            <a:endParaRPr lang="en-US" sz="28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75" y="4925296"/>
            <a:ext cx="7210425" cy="9906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931178" y="935884"/>
            <a:ext cx="3995672" cy="454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IKM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251358" y="4019337"/>
            <a:ext cx="3995672" cy="454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Tatalaksana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8143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928" y="251137"/>
            <a:ext cx="3995672" cy="454807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Pelayanan</a:t>
            </a:r>
            <a:r>
              <a:rPr lang="en-US" sz="2800" dirty="0" smtClean="0"/>
              <a:t> </a:t>
            </a:r>
            <a:r>
              <a:rPr lang="en-US" sz="2800" dirty="0" err="1" smtClean="0"/>
              <a:t>Publik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8" y="602196"/>
            <a:ext cx="4953000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44" y="1508682"/>
            <a:ext cx="7134225" cy="52673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54844" y="3017949"/>
            <a:ext cx="3995672" cy="454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Monitoring </a:t>
            </a:r>
            <a:r>
              <a:rPr lang="en-US" sz="2800" dirty="0" err="1" smtClean="0"/>
              <a:t>Kelembagaan</a:t>
            </a:r>
            <a:endParaRPr lang="en-US" sz="2800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503928" y="147389"/>
            <a:ext cx="6506873" cy="454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Data-data yang </a:t>
            </a:r>
            <a:r>
              <a:rPr lang="en-US" sz="2800" b="1" dirty="0" err="1" smtClean="0"/>
              <a:t>dilaporkan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walikota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9551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395" y="2056573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BAPPEDA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549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39224" y="-1228161"/>
            <a:ext cx="5670338" cy="946127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57153" y="251137"/>
            <a:ext cx="3995672" cy="454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Kinerja</a:t>
            </a:r>
            <a:r>
              <a:rPr lang="en-US" sz="2800" dirty="0" smtClean="0"/>
              <a:t> </a:t>
            </a:r>
            <a:r>
              <a:rPr lang="en-US" sz="2800" dirty="0" err="1" smtClean="0"/>
              <a:t>Triwulan</a:t>
            </a:r>
            <a:endParaRPr lang="en-US" sz="28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80</Words>
  <Application>Microsoft Office PowerPoint</Application>
  <PresentationFormat>Widescreen</PresentationFormat>
  <Paragraphs>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Aplikasi yang digunakan-Adbang</vt:lpstr>
      <vt:lpstr>Aplikasi yang digunakan-Bagian Organisasi</vt:lpstr>
      <vt:lpstr>Aplikasi yang digunakan-BAPPEDA</vt:lpstr>
      <vt:lpstr>Aplikasi yang digunakan-BPKAD</vt:lpstr>
      <vt:lpstr>Aplikasi yang digunakan-Inspektorat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ulfa zha</dc:creator>
  <cp:lastModifiedBy>ulfa zha</cp:lastModifiedBy>
  <cp:revision>76</cp:revision>
  <dcterms:created xsi:type="dcterms:W3CDTF">2019-07-23T17:42:07Z</dcterms:created>
  <dcterms:modified xsi:type="dcterms:W3CDTF">2019-08-01T07:48:20Z</dcterms:modified>
</cp:coreProperties>
</file>