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948488" cy="47879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137" y="783575"/>
            <a:ext cx="5906215" cy="1666899"/>
          </a:xfrm>
        </p:spPr>
        <p:txBody>
          <a:bodyPr anchor="b"/>
          <a:lstStyle>
            <a:lvl1pPr algn="ctr">
              <a:defRPr sz="41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561" y="2514756"/>
            <a:ext cx="5211366" cy="1155967"/>
          </a:xfrm>
        </p:spPr>
        <p:txBody>
          <a:bodyPr/>
          <a:lstStyle>
            <a:lvl1pPr marL="0" indent="0" algn="ctr">
              <a:buNone/>
              <a:defRPr sz="1675"/>
            </a:lvl1pPr>
            <a:lvl2pPr marL="319171" indent="0" algn="ctr">
              <a:buNone/>
              <a:defRPr sz="1396"/>
            </a:lvl2pPr>
            <a:lvl3pPr marL="638343" indent="0" algn="ctr">
              <a:buNone/>
              <a:defRPr sz="1257"/>
            </a:lvl3pPr>
            <a:lvl4pPr marL="957514" indent="0" algn="ctr">
              <a:buNone/>
              <a:defRPr sz="1117"/>
            </a:lvl4pPr>
            <a:lvl5pPr marL="1276685" indent="0" algn="ctr">
              <a:buNone/>
              <a:defRPr sz="1117"/>
            </a:lvl5pPr>
            <a:lvl6pPr marL="1595857" indent="0" algn="ctr">
              <a:buNone/>
              <a:defRPr sz="1117"/>
            </a:lvl6pPr>
            <a:lvl7pPr marL="1915028" indent="0" algn="ctr">
              <a:buNone/>
              <a:defRPr sz="1117"/>
            </a:lvl7pPr>
            <a:lvl8pPr marL="2234199" indent="0" algn="ctr">
              <a:buNone/>
              <a:defRPr sz="1117"/>
            </a:lvl8pPr>
            <a:lvl9pPr marL="2553371" indent="0" algn="ctr">
              <a:buNone/>
              <a:defRPr sz="111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DDAE-CD5E-44C7-A8E4-0E4332642E9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5B6D-2A5A-47C2-855D-05F863DB2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28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DDAE-CD5E-44C7-A8E4-0E4332642E9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5B6D-2A5A-47C2-855D-05F863DB2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69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512" y="254911"/>
            <a:ext cx="1498268" cy="405752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709" y="254911"/>
            <a:ext cx="4407947" cy="40575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DDAE-CD5E-44C7-A8E4-0E4332642E9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5B6D-2A5A-47C2-855D-05F863DB2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28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DDAE-CD5E-44C7-A8E4-0E4332642E9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5B6D-2A5A-47C2-855D-05F863DB2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0" y="1193651"/>
            <a:ext cx="5993071" cy="1991633"/>
          </a:xfrm>
        </p:spPr>
        <p:txBody>
          <a:bodyPr anchor="b"/>
          <a:lstStyle>
            <a:lvl1pPr>
              <a:defRPr sz="41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090" y="3204126"/>
            <a:ext cx="5993071" cy="1047353"/>
          </a:xfrm>
        </p:spPr>
        <p:txBody>
          <a:bodyPr/>
          <a:lstStyle>
            <a:lvl1pPr marL="0" indent="0">
              <a:buNone/>
              <a:defRPr sz="1675">
                <a:solidFill>
                  <a:schemeClr val="tx1"/>
                </a:solidFill>
              </a:defRPr>
            </a:lvl1pPr>
            <a:lvl2pPr marL="319171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2pPr>
            <a:lvl3pPr marL="638343" indent="0">
              <a:buNone/>
              <a:defRPr sz="1257">
                <a:solidFill>
                  <a:schemeClr val="tx1">
                    <a:tint val="75000"/>
                  </a:schemeClr>
                </a:solidFill>
              </a:defRPr>
            </a:lvl3pPr>
            <a:lvl4pPr marL="957514" indent="0">
              <a:buNone/>
              <a:defRPr sz="1117">
                <a:solidFill>
                  <a:schemeClr val="tx1">
                    <a:tint val="75000"/>
                  </a:schemeClr>
                </a:solidFill>
              </a:defRPr>
            </a:lvl4pPr>
            <a:lvl5pPr marL="1276685" indent="0">
              <a:buNone/>
              <a:defRPr sz="1117">
                <a:solidFill>
                  <a:schemeClr val="tx1">
                    <a:tint val="75000"/>
                  </a:schemeClr>
                </a:solidFill>
              </a:defRPr>
            </a:lvl5pPr>
            <a:lvl6pPr marL="1595857" indent="0">
              <a:buNone/>
              <a:defRPr sz="1117">
                <a:solidFill>
                  <a:schemeClr val="tx1">
                    <a:tint val="75000"/>
                  </a:schemeClr>
                </a:solidFill>
              </a:defRPr>
            </a:lvl6pPr>
            <a:lvl7pPr marL="1915028" indent="0">
              <a:buNone/>
              <a:defRPr sz="1117">
                <a:solidFill>
                  <a:schemeClr val="tx1">
                    <a:tint val="75000"/>
                  </a:schemeClr>
                </a:solidFill>
              </a:defRPr>
            </a:lvl7pPr>
            <a:lvl8pPr marL="2234199" indent="0">
              <a:buNone/>
              <a:defRPr sz="1117">
                <a:solidFill>
                  <a:schemeClr val="tx1">
                    <a:tint val="75000"/>
                  </a:schemeClr>
                </a:solidFill>
              </a:defRPr>
            </a:lvl8pPr>
            <a:lvl9pPr marL="2553371" indent="0">
              <a:buNone/>
              <a:defRPr sz="11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DDAE-CD5E-44C7-A8E4-0E4332642E9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5B6D-2A5A-47C2-855D-05F863DB2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36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709" y="1274556"/>
            <a:ext cx="2953107" cy="30378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7672" y="1274556"/>
            <a:ext cx="2953107" cy="30378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DDAE-CD5E-44C7-A8E4-0E4332642E9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5B6D-2A5A-47C2-855D-05F863DB2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61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14" y="254913"/>
            <a:ext cx="5993071" cy="92543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614" y="1173701"/>
            <a:ext cx="2939536" cy="575213"/>
          </a:xfrm>
        </p:spPr>
        <p:txBody>
          <a:bodyPr anchor="b"/>
          <a:lstStyle>
            <a:lvl1pPr marL="0" indent="0">
              <a:buNone/>
              <a:defRPr sz="1675" b="1"/>
            </a:lvl1pPr>
            <a:lvl2pPr marL="319171" indent="0">
              <a:buNone/>
              <a:defRPr sz="1396" b="1"/>
            </a:lvl2pPr>
            <a:lvl3pPr marL="638343" indent="0">
              <a:buNone/>
              <a:defRPr sz="1257" b="1"/>
            </a:lvl3pPr>
            <a:lvl4pPr marL="957514" indent="0">
              <a:buNone/>
              <a:defRPr sz="1117" b="1"/>
            </a:lvl4pPr>
            <a:lvl5pPr marL="1276685" indent="0">
              <a:buNone/>
              <a:defRPr sz="1117" b="1"/>
            </a:lvl5pPr>
            <a:lvl6pPr marL="1595857" indent="0">
              <a:buNone/>
              <a:defRPr sz="1117" b="1"/>
            </a:lvl6pPr>
            <a:lvl7pPr marL="1915028" indent="0">
              <a:buNone/>
              <a:defRPr sz="1117" b="1"/>
            </a:lvl7pPr>
            <a:lvl8pPr marL="2234199" indent="0">
              <a:buNone/>
              <a:defRPr sz="1117" b="1"/>
            </a:lvl8pPr>
            <a:lvl9pPr marL="2553371" indent="0">
              <a:buNone/>
              <a:defRPr sz="111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14" y="1748914"/>
            <a:ext cx="2939536" cy="25723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7673" y="1173701"/>
            <a:ext cx="2954012" cy="575213"/>
          </a:xfrm>
        </p:spPr>
        <p:txBody>
          <a:bodyPr anchor="b"/>
          <a:lstStyle>
            <a:lvl1pPr marL="0" indent="0">
              <a:buNone/>
              <a:defRPr sz="1675" b="1"/>
            </a:lvl1pPr>
            <a:lvl2pPr marL="319171" indent="0">
              <a:buNone/>
              <a:defRPr sz="1396" b="1"/>
            </a:lvl2pPr>
            <a:lvl3pPr marL="638343" indent="0">
              <a:buNone/>
              <a:defRPr sz="1257" b="1"/>
            </a:lvl3pPr>
            <a:lvl4pPr marL="957514" indent="0">
              <a:buNone/>
              <a:defRPr sz="1117" b="1"/>
            </a:lvl4pPr>
            <a:lvl5pPr marL="1276685" indent="0">
              <a:buNone/>
              <a:defRPr sz="1117" b="1"/>
            </a:lvl5pPr>
            <a:lvl6pPr marL="1595857" indent="0">
              <a:buNone/>
              <a:defRPr sz="1117" b="1"/>
            </a:lvl6pPr>
            <a:lvl7pPr marL="1915028" indent="0">
              <a:buNone/>
              <a:defRPr sz="1117" b="1"/>
            </a:lvl7pPr>
            <a:lvl8pPr marL="2234199" indent="0">
              <a:buNone/>
              <a:defRPr sz="1117" b="1"/>
            </a:lvl8pPr>
            <a:lvl9pPr marL="2553371" indent="0">
              <a:buNone/>
              <a:defRPr sz="111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7673" y="1748914"/>
            <a:ext cx="2954012" cy="25723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DDAE-CD5E-44C7-A8E4-0E4332642E9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5B6D-2A5A-47C2-855D-05F863DB2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21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DDAE-CD5E-44C7-A8E4-0E4332642E9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5B6D-2A5A-47C2-855D-05F863DB2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64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DDAE-CD5E-44C7-A8E4-0E4332642E9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5B6D-2A5A-47C2-855D-05F863DB2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0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14" y="319193"/>
            <a:ext cx="2241068" cy="1117177"/>
          </a:xfrm>
        </p:spPr>
        <p:txBody>
          <a:bodyPr anchor="b"/>
          <a:lstStyle>
            <a:lvl1pPr>
              <a:defRPr sz="223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012" y="689370"/>
            <a:ext cx="3517672" cy="3402512"/>
          </a:xfrm>
        </p:spPr>
        <p:txBody>
          <a:bodyPr/>
          <a:lstStyle>
            <a:lvl1pPr>
              <a:defRPr sz="2234"/>
            </a:lvl1pPr>
            <a:lvl2pPr>
              <a:defRPr sz="1955"/>
            </a:lvl2pPr>
            <a:lvl3pPr>
              <a:defRPr sz="1675"/>
            </a:lvl3pPr>
            <a:lvl4pPr>
              <a:defRPr sz="1396"/>
            </a:lvl4pPr>
            <a:lvl5pPr>
              <a:defRPr sz="1396"/>
            </a:lvl5pPr>
            <a:lvl6pPr>
              <a:defRPr sz="1396"/>
            </a:lvl6pPr>
            <a:lvl7pPr>
              <a:defRPr sz="1396"/>
            </a:lvl7pPr>
            <a:lvl8pPr>
              <a:defRPr sz="1396"/>
            </a:lvl8pPr>
            <a:lvl9pPr>
              <a:defRPr sz="139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614" y="1436370"/>
            <a:ext cx="2241068" cy="2661053"/>
          </a:xfrm>
        </p:spPr>
        <p:txBody>
          <a:bodyPr/>
          <a:lstStyle>
            <a:lvl1pPr marL="0" indent="0">
              <a:buNone/>
              <a:defRPr sz="1117"/>
            </a:lvl1pPr>
            <a:lvl2pPr marL="319171" indent="0">
              <a:buNone/>
              <a:defRPr sz="977"/>
            </a:lvl2pPr>
            <a:lvl3pPr marL="638343" indent="0">
              <a:buNone/>
              <a:defRPr sz="838"/>
            </a:lvl3pPr>
            <a:lvl4pPr marL="957514" indent="0">
              <a:buNone/>
              <a:defRPr sz="698"/>
            </a:lvl4pPr>
            <a:lvl5pPr marL="1276685" indent="0">
              <a:buNone/>
              <a:defRPr sz="698"/>
            </a:lvl5pPr>
            <a:lvl6pPr marL="1595857" indent="0">
              <a:buNone/>
              <a:defRPr sz="698"/>
            </a:lvl6pPr>
            <a:lvl7pPr marL="1915028" indent="0">
              <a:buNone/>
              <a:defRPr sz="698"/>
            </a:lvl7pPr>
            <a:lvl8pPr marL="2234199" indent="0">
              <a:buNone/>
              <a:defRPr sz="698"/>
            </a:lvl8pPr>
            <a:lvl9pPr marL="2553371" indent="0">
              <a:buNone/>
              <a:defRPr sz="69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DDAE-CD5E-44C7-A8E4-0E4332642E9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5B6D-2A5A-47C2-855D-05F863DB2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78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14" y="319193"/>
            <a:ext cx="2241068" cy="1117177"/>
          </a:xfrm>
        </p:spPr>
        <p:txBody>
          <a:bodyPr anchor="b"/>
          <a:lstStyle>
            <a:lvl1pPr>
              <a:defRPr sz="223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012" y="689370"/>
            <a:ext cx="3517672" cy="3402512"/>
          </a:xfrm>
        </p:spPr>
        <p:txBody>
          <a:bodyPr anchor="t"/>
          <a:lstStyle>
            <a:lvl1pPr marL="0" indent="0">
              <a:buNone/>
              <a:defRPr sz="2234"/>
            </a:lvl1pPr>
            <a:lvl2pPr marL="319171" indent="0">
              <a:buNone/>
              <a:defRPr sz="1955"/>
            </a:lvl2pPr>
            <a:lvl3pPr marL="638343" indent="0">
              <a:buNone/>
              <a:defRPr sz="1675"/>
            </a:lvl3pPr>
            <a:lvl4pPr marL="957514" indent="0">
              <a:buNone/>
              <a:defRPr sz="1396"/>
            </a:lvl4pPr>
            <a:lvl5pPr marL="1276685" indent="0">
              <a:buNone/>
              <a:defRPr sz="1396"/>
            </a:lvl5pPr>
            <a:lvl6pPr marL="1595857" indent="0">
              <a:buNone/>
              <a:defRPr sz="1396"/>
            </a:lvl6pPr>
            <a:lvl7pPr marL="1915028" indent="0">
              <a:buNone/>
              <a:defRPr sz="1396"/>
            </a:lvl7pPr>
            <a:lvl8pPr marL="2234199" indent="0">
              <a:buNone/>
              <a:defRPr sz="1396"/>
            </a:lvl8pPr>
            <a:lvl9pPr marL="2553371" indent="0">
              <a:buNone/>
              <a:defRPr sz="139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614" y="1436370"/>
            <a:ext cx="2241068" cy="2661053"/>
          </a:xfrm>
        </p:spPr>
        <p:txBody>
          <a:bodyPr/>
          <a:lstStyle>
            <a:lvl1pPr marL="0" indent="0">
              <a:buNone/>
              <a:defRPr sz="1117"/>
            </a:lvl1pPr>
            <a:lvl2pPr marL="319171" indent="0">
              <a:buNone/>
              <a:defRPr sz="977"/>
            </a:lvl2pPr>
            <a:lvl3pPr marL="638343" indent="0">
              <a:buNone/>
              <a:defRPr sz="838"/>
            </a:lvl3pPr>
            <a:lvl4pPr marL="957514" indent="0">
              <a:buNone/>
              <a:defRPr sz="698"/>
            </a:lvl4pPr>
            <a:lvl5pPr marL="1276685" indent="0">
              <a:buNone/>
              <a:defRPr sz="698"/>
            </a:lvl5pPr>
            <a:lvl6pPr marL="1595857" indent="0">
              <a:buNone/>
              <a:defRPr sz="698"/>
            </a:lvl6pPr>
            <a:lvl7pPr marL="1915028" indent="0">
              <a:buNone/>
              <a:defRPr sz="698"/>
            </a:lvl7pPr>
            <a:lvl8pPr marL="2234199" indent="0">
              <a:buNone/>
              <a:defRPr sz="698"/>
            </a:lvl8pPr>
            <a:lvl9pPr marL="2553371" indent="0">
              <a:buNone/>
              <a:defRPr sz="69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DDAE-CD5E-44C7-A8E4-0E4332642E9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5B6D-2A5A-47C2-855D-05F863DB2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24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709" y="254913"/>
            <a:ext cx="5993071" cy="925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709" y="1274556"/>
            <a:ext cx="5993071" cy="3037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708" y="4437675"/>
            <a:ext cx="1563410" cy="254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DDDAE-CD5E-44C7-A8E4-0E4332642E9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1687" y="4437675"/>
            <a:ext cx="2345115" cy="254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7370" y="4437675"/>
            <a:ext cx="1563410" cy="254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5B6D-2A5A-47C2-855D-05F863DB2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24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38343" rtl="0" eaLnBrk="1" latinLnBrk="0" hangingPunct="1">
        <a:lnSpc>
          <a:spcPct val="90000"/>
        </a:lnSpc>
        <a:spcBef>
          <a:spcPct val="0"/>
        </a:spcBef>
        <a:buNone/>
        <a:defRPr kumimoji="1" sz="30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586" indent="-159586" algn="l" defTabSz="638343" rtl="0" eaLnBrk="1" latinLnBrk="0" hangingPunct="1">
        <a:lnSpc>
          <a:spcPct val="90000"/>
        </a:lnSpc>
        <a:spcBef>
          <a:spcPts val="698"/>
        </a:spcBef>
        <a:buFont typeface="Arial" panose="020B0604020202020204" pitchFamily="34" charset="0"/>
        <a:buChar char="•"/>
        <a:defRPr kumimoji="1" sz="1955" kern="1200">
          <a:solidFill>
            <a:schemeClr val="tx1"/>
          </a:solidFill>
          <a:latin typeface="+mn-lt"/>
          <a:ea typeface="+mn-ea"/>
          <a:cs typeface="+mn-cs"/>
        </a:defRPr>
      </a:lvl1pPr>
      <a:lvl2pPr marL="478757" indent="-159586" algn="l" defTabSz="638343" rtl="0" eaLnBrk="1" latinLnBrk="0" hangingPunct="1">
        <a:lnSpc>
          <a:spcPct val="90000"/>
        </a:lnSpc>
        <a:spcBef>
          <a:spcPts val="349"/>
        </a:spcBef>
        <a:buFont typeface="Arial" panose="020B0604020202020204" pitchFamily="34" charset="0"/>
        <a:buChar char="•"/>
        <a:defRPr kumimoji="1" sz="1675" kern="1200">
          <a:solidFill>
            <a:schemeClr val="tx1"/>
          </a:solidFill>
          <a:latin typeface="+mn-lt"/>
          <a:ea typeface="+mn-ea"/>
          <a:cs typeface="+mn-cs"/>
        </a:defRPr>
      </a:lvl2pPr>
      <a:lvl3pPr marL="797928" indent="-159586" algn="l" defTabSz="638343" rtl="0" eaLnBrk="1" latinLnBrk="0" hangingPunct="1">
        <a:lnSpc>
          <a:spcPct val="90000"/>
        </a:lnSpc>
        <a:spcBef>
          <a:spcPts val="349"/>
        </a:spcBef>
        <a:buFont typeface="Arial" panose="020B0604020202020204" pitchFamily="34" charset="0"/>
        <a:buChar char="•"/>
        <a:defRPr kumimoji="1" sz="1396" kern="1200">
          <a:solidFill>
            <a:schemeClr val="tx1"/>
          </a:solidFill>
          <a:latin typeface="+mn-lt"/>
          <a:ea typeface="+mn-ea"/>
          <a:cs typeface="+mn-cs"/>
        </a:defRPr>
      </a:lvl3pPr>
      <a:lvl4pPr marL="1117100" indent="-159586" algn="l" defTabSz="638343" rtl="0" eaLnBrk="1" latinLnBrk="0" hangingPunct="1">
        <a:lnSpc>
          <a:spcPct val="90000"/>
        </a:lnSpc>
        <a:spcBef>
          <a:spcPts val="349"/>
        </a:spcBef>
        <a:buFont typeface="Arial" panose="020B0604020202020204" pitchFamily="34" charset="0"/>
        <a:buChar char="•"/>
        <a:defRPr kumimoji="1" sz="1257" kern="1200">
          <a:solidFill>
            <a:schemeClr val="tx1"/>
          </a:solidFill>
          <a:latin typeface="+mn-lt"/>
          <a:ea typeface="+mn-ea"/>
          <a:cs typeface="+mn-cs"/>
        </a:defRPr>
      </a:lvl4pPr>
      <a:lvl5pPr marL="1436271" indent="-159586" algn="l" defTabSz="638343" rtl="0" eaLnBrk="1" latinLnBrk="0" hangingPunct="1">
        <a:lnSpc>
          <a:spcPct val="90000"/>
        </a:lnSpc>
        <a:spcBef>
          <a:spcPts val="349"/>
        </a:spcBef>
        <a:buFont typeface="Arial" panose="020B0604020202020204" pitchFamily="34" charset="0"/>
        <a:buChar char="•"/>
        <a:defRPr kumimoji="1" sz="1257" kern="1200">
          <a:solidFill>
            <a:schemeClr val="tx1"/>
          </a:solidFill>
          <a:latin typeface="+mn-lt"/>
          <a:ea typeface="+mn-ea"/>
          <a:cs typeface="+mn-cs"/>
        </a:defRPr>
      </a:lvl5pPr>
      <a:lvl6pPr marL="1755442" indent="-159586" algn="l" defTabSz="638343" rtl="0" eaLnBrk="1" latinLnBrk="0" hangingPunct="1">
        <a:lnSpc>
          <a:spcPct val="90000"/>
        </a:lnSpc>
        <a:spcBef>
          <a:spcPts val="349"/>
        </a:spcBef>
        <a:buFont typeface="Arial" panose="020B0604020202020204" pitchFamily="34" charset="0"/>
        <a:buChar char="•"/>
        <a:defRPr kumimoji="1" sz="1257" kern="1200">
          <a:solidFill>
            <a:schemeClr val="tx1"/>
          </a:solidFill>
          <a:latin typeface="+mn-lt"/>
          <a:ea typeface="+mn-ea"/>
          <a:cs typeface="+mn-cs"/>
        </a:defRPr>
      </a:lvl6pPr>
      <a:lvl7pPr marL="2074614" indent="-159586" algn="l" defTabSz="638343" rtl="0" eaLnBrk="1" latinLnBrk="0" hangingPunct="1">
        <a:lnSpc>
          <a:spcPct val="90000"/>
        </a:lnSpc>
        <a:spcBef>
          <a:spcPts val="349"/>
        </a:spcBef>
        <a:buFont typeface="Arial" panose="020B0604020202020204" pitchFamily="34" charset="0"/>
        <a:buChar char="•"/>
        <a:defRPr kumimoji="1" sz="1257" kern="1200">
          <a:solidFill>
            <a:schemeClr val="tx1"/>
          </a:solidFill>
          <a:latin typeface="+mn-lt"/>
          <a:ea typeface="+mn-ea"/>
          <a:cs typeface="+mn-cs"/>
        </a:defRPr>
      </a:lvl7pPr>
      <a:lvl8pPr marL="2393785" indent="-159586" algn="l" defTabSz="638343" rtl="0" eaLnBrk="1" latinLnBrk="0" hangingPunct="1">
        <a:lnSpc>
          <a:spcPct val="90000"/>
        </a:lnSpc>
        <a:spcBef>
          <a:spcPts val="349"/>
        </a:spcBef>
        <a:buFont typeface="Arial" panose="020B0604020202020204" pitchFamily="34" charset="0"/>
        <a:buChar char="•"/>
        <a:defRPr kumimoji="1" sz="1257" kern="1200">
          <a:solidFill>
            <a:schemeClr val="tx1"/>
          </a:solidFill>
          <a:latin typeface="+mn-lt"/>
          <a:ea typeface="+mn-ea"/>
          <a:cs typeface="+mn-cs"/>
        </a:defRPr>
      </a:lvl8pPr>
      <a:lvl9pPr marL="2712956" indent="-159586" algn="l" defTabSz="638343" rtl="0" eaLnBrk="1" latinLnBrk="0" hangingPunct="1">
        <a:lnSpc>
          <a:spcPct val="90000"/>
        </a:lnSpc>
        <a:spcBef>
          <a:spcPts val="349"/>
        </a:spcBef>
        <a:buFont typeface="Arial" panose="020B0604020202020204" pitchFamily="34" charset="0"/>
        <a:buChar char="•"/>
        <a:defRPr kumimoji="1" sz="12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8343" rtl="0" eaLnBrk="1" latinLnBrk="0" hangingPunct="1">
        <a:defRPr kumimoji="1" sz="1257" kern="1200">
          <a:solidFill>
            <a:schemeClr val="tx1"/>
          </a:solidFill>
          <a:latin typeface="+mn-lt"/>
          <a:ea typeface="+mn-ea"/>
          <a:cs typeface="+mn-cs"/>
        </a:defRPr>
      </a:lvl1pPr>
      <a:lvl2pPr marL="319171" algn="l" defTabSz="638343" rtl="0" eaLnBrk="1" latinLnBrk="0" hangingPunct="1">
        <a:defRPr kumimoji="1" sz="1257" kern="1200">
          <a:solidFill>
            <a:schemeClr val="tx1"/>
          </a:solidFill>
          <a:latin typeface="+mn-lt"/>
          <a:ea typeface="+mn-ea"/>
          <a:cs typeface="+mn-cs"/>
        </a:defRPr>
      </a:lvl2pPr>
      <a:lvl3pPr marL="638343" algn="l" defTabSz="638343" rtl="0" eaLnBrk="1" latinLnBrk="0" hangingPunct="1">
        <a:defRPr kumimoji="1" sz="1257" kern="1200">
          <a:solidFill>
            <a:schemeClr val="tx1"/>
          </a:solidFill>
          <a:latin typeface="+mn-lt"/>
          <a:ea typeface="+mn-ea"/>
          <a:cs typeface="+mn-cs"/>
        </a:defRPr>
      </a:lvl3pPr>
      <a:lvl4pPr marL="957514" algn="l" defTabSz="638343" rtl="0" eaLnBrk="1" latinLnBrk="0" hangingPunct="1">
        <a:defRPr kumimoji="1" sz="1257" kern="1200">
          <a:solidFill>
            <a:schemeClr val="tx1"/>
          </a:solidFill>
          <a:latin typeface="+mn-lt"/>
          <a:ea typeface="+mn-ea"/>
          <a:cs typeface="+mn-cs"/>
        </a:defRPr>
      </a:lvl4pPr>
      <a:lvl5pPr marL="1276685" algn="l" defTabSz="638343" rtl="0" eaLnBrk="1" latinLnBrk="0" hangingPunct="1">
        <a:defRPr kumimoji="1" sz="1257" kern="1200">
          <a:solidFill>
            <a:schemeClr val="tx1"/>
          </a:solidFill>
          <a:latin typeface="+mn-lt"/>
          <a:ea typeface="+mn-ea"/>
          <a:cs typeface="+mn-cs"/>
        </a:defRPr>
      </a:lvl5pPr>
      <a:lvl6pPr marL="1595857" algn="l" defTabSz="638343" rtl="0" eaLnBrk="1" latinLnBrk="0" hangingPunct="1">
        <a:defRPr kumimoji="1" sz="1257" kern="1200">
          <a:solidFill>
            <a:schemeClr val="tx1"/>
          </a:solidFill>
          <a:latin typeface="+mn-lt"/>
          <a:ea typeface="+mn-ea"/>
          <a:cs typeface="+mn-cs"/>
        </a:defRPr>
      </a:lvl6pPr>
      <a:lvl7pPr marL="1915028" algn="l" defTabSz="638343" rtl="0" eaLnBrk="1" latinLnBrk="0" hangingPunct="1">
        <a:defRPr kumimoji="1" sz="1257" kern="1200">
          <a:solidFill>
            <a:schemeClr val="tx1"/>
          </a:solidFill>
          <a:latin typeface="+mn-lt"/>
          <a:ea typeface="+mn-ea"/>
          <a:cs typeface="+mn-cs"/>
        </a:defRPr>
      </a:lvl7pPr>
      <a:lvl8pPr marL="2234199" algn="l" defTabSz="638343" rtl="0" eaLnBrk="1" latinLnBrk="0" hangingPunct="1">
        <a:defRPr kumimoji="1" sz="1257" kern="1200">
          <a:solidFill>
            <a:schemeClr val="tx1"/>
          </a:solidFill>
          <a:latin typeface="+mn-lt"/>
          <a:ea typeface="+mn-ea"/>
          <a:cs typeface="+mn-cs"/>
        </a:defRPr>
      </a:lvl8pPr>
      <a:lvl9pPr marL="2553371" algn="l" defTabSz="638343" rtl="0" eaLnBrk="1" latinLnBrk="0" hangingPunct="1">
        <a:defRPr kumimoji="1" sz="12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正方形/長方形 89"/>
          <p:cNvSpPr/>
          <p:nvPr/>
        </p:nvSpPr>
        <p:spPr>
          <a:xfrm>
            <a:off x="616336" y="845497"/>
            <a:ext cx="5360396" cy="303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91" name="正方形/長方形 90"/>
          <p:cNvSpPr/>
          <p:nvPr/>
        </p:nvSpPr>
        <p:spPr>
          <a:xfrm flipV="1">
            <a:off x="-274038" y="1315413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92" name="正方形/長方形 91"/>
          <p:cNvSpPr/>
          <p:nvPr/>
        </p:nvSpPr>
        <p:spPr>
          <a:xfrm flipV="1">
            <a:off x="-270708" y="2785144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93" name="正方形/長方形 92"/>
          <p:cNvSpPr/>
          <p:nvPr/>
        </p:nvSpPr>
        <p:spPr>
          <a:xfrm flipV="1">
            <a:off x="-250079" y="3379934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94" name="正方形/長方形 93"/>
          <p:cNvSpPr/>
          <p:nvPr/>
        </p:nvSpPr>
        <p:spPr>
          <a:xfrm flipV="1">
            <a:off x="-266837" y="2044555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95" name="正方形/長方形 94"/>
          <p:cNvSpPr/>
          <p:nvPr/>
        </p:nvSpPr>
        <p:spPr>
          <a:xfrm>
            <a:off x="1276484" y="1181614"/>
            <a:ext cx="680400" cy="44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96" name="正方形/長方形 95"/>
          <p:cNvSpPr/>
          <p:nvPr/>
        </p:nvSpPr>
        <p:spPr>
          <a:xfrm>
            <a:off x="1284727" y="1954947"/>
            <a:ext cx="680400" cy="44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97" name="正方形/長方形 96"/>
          <p:cNvSpPr/>
          <p:nvPr/>
        </p:nvSpPr>
        <p:spPr>
          <a:xfrm>
            <a:off x="2365431" y="2328612"/>
            <a:ext cx="680400" cy="44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98" name="正方形/長方形 97"/>
          <p:cNvSpPr/>
          <p:nvPr/>
        </p:nvSpPr>
        <p:spPr>
          <a:xfrm>
            <a:off x="3292338" y="1798412"/>
            <a:ext cx="680400" cy="44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99" name="正方形/長方形 98"/>
          <p:cNvSpPr/>
          <p:nvPr/>
        </p:nvSpPr>
        <p:spPr>
          <a:xfrm>
            <a:off x="3451568" y="3099762"/>
            <a:ext cx="718198" cy="442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00" name="正方形/長方形 99"/>
          <p:cNvSpPr/>
          <p:nvPr/>
        </p:nvSpPr>
        <p:spPr>
          <a:xfrm>
            <a:off x="4459717" y="1200604"/>
            <a:ext cx="680400" cy="44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01" name="正方形/長方形 100"/>
          <p:cNvSpPr/>
          <p:nvPr/>
        </p:nvSpPr>
        <p:spPr>
          <a:xfrm>
            <a:off x="1127404" y="3096846"/>
            <a:ext cx="728999" cy="439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02" name="正方形/長方形 101"/>
          <p:cNvSpPr/>
          <p:nvPr/>
        </p:nvSpPr>
        <p:spPr>
          <a:xfrm>
            <a:off x="4461399" y="2216191"/>
            <a:ext cx="680400" cy="402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03" name="正方形/長方形 102"/>
          <p:cNvSpPr/>
          <p:nvPr/>
        </p:nvSpPr>
        <p:spPr>
          <a:xfrm>
            <a:off x="4494540" y="3094765"/>
            <a:ext cx="656999" cy="437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04" name="正方形/長方形 103"/>
          <p:cNvSpPr/>
          <p:nvPr/>
        </p:nvSpPr>
        <p:spPr>
          <a:xfrm flipV="1">
            <a:off x="1227882" y="1316049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05" name="正方形/長方形 104"/>
          <p:cNvSpPr/>
          <p:nvPr/>
        </p:nvSpPr>
        <p:spPr>
          <a:xfrm flipV="1">
            <a:off x="1240865" y="2054059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06" name="正方形/長方形 105"/>
          <p:cNvSpPr/>
          <p:nvPr/>
        </p:nvSpPr>
        <p:spPr>
          <a:xfrm flipV="1">
            <a:off x="1240865" y="2247150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07" name="正方形/長方形 106"/>
          <p:cNvSpPr/>
          <p:nvPr/>
        </p:nvSpPr>
        <p:spPr>
          <a:xfrm flipV="1">
            <a:off x="1083545" y="3194916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08" name="正方形/長方形 107"/>
          <p:cNvSpPr/>
          <p:nvPr/>
        </p:nvSpPr>
        <p:spPr>
          <a:xfrm flipV="1">
            <a:off x="1083545" y="3380884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09" name="正方形/長方形 108"/>
          <p:cNvSpPr/>
          <p:nvPr/>
        </p:nvSpPr>
        <p:spPr>
          <a:xfrm flipV="1">
            <a:off x="2331104" y="2396833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10" name="正方形/長方形 109"/>
          <p:cNvSpPr/>
          <p:nvPr/>
        </p:nvSpPr>
        <p:spPr>
          <a:xfrm flipV="1">
            <a:off x="2331104" y="2528106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11" name="正方形/長方形 110"/>
          <p:cNvSpPr/>
          <p:nvPr/>
        </p:nvSpPr>
        <p:spPr>
          <a:xfrm flipV="1">
            <a:off x="3002136" y="2596492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12" name="正方形/長方形 111"/>
          <p:cNvSpPr/>
          <p:nvPr/>
        </p:nvSpPr>
        <p:spPr>
          <a:xfrm flipV="1">
            <a:off x="2979339" y="2407586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13" name="正方形/長方形 112"/>
          <p:cNvSpPr/>
          <p:nvPr/>
        </p:nvSpPr>
        <p:spPr>
          <a:xfrm flipV="1">
            <a:off x="1914632" y="2223498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14" name="正方形/長方形 113"/>
          <p:cNvSpPr/>
          <p:nvPr/>
        </p:nvSpPr>
        <p:spPr>
          <a:xfrm flipV="1">
            <a:off x="1915981" y="2036734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15" name="正方形/長方形 114"/>
          <p:cNvSpPr/>
          <p:nvPr/>
        </p:nvSpPr>
        <p:spPr>
          <a:xfrm flipV="1">
            <a:off x="1925516" y="1341936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16" name="正方形/長方形 115"/>
          <p:cNvSpPr/>
          <p:nvPr/>
        </p:nvSpPr>
        <p:spPr>
          <a:xfrm flipV="1">
            <a:off x="1820132" y="3174269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17" name="正方形/長方形 116"/>
          <p:cNvSpPr/>
          <p:nvPr/>
        </p:nvSpPr>
        <p:spPr>
          <a:xfrm flipV="1">
            <a:off x="1820131" y="3379934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18" name="正方形/長方形 117"/>
          <p:cNvSpPr/>
          <p:nvPr/>
        </p:nvSpPr>
        <p:spPr>
          <a:xfrm flipV="1">
            <a:off x="3263736" y="2084733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19" name="正方形/長方形 118"/>
          <p:cNvSpPr/>
          <p:nvPr/>
        </p:nvSpPr>
        <p:spPr>
          <a:xfrm flipV="1">
            <a:off x="3423599" y="3259666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20" name="正方形/長方形 119"/>
          <p:cNvSpPr/>
          <p:nvPr/>
        </p:nvSpPr>
        <p:spPr>
          <a:xfrm flipV="1">
            <a:off x="3426775" y="3386725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21" name="正方形/長方形 120"/>
          <p:cNvSpPr/>
          <p:nvPr/>
        </p:nvSpPr>
        <p:spPr>
          <a:xfrm flipV="1">
            <a:off x="3255436" y="1890112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22" name="正方形/長方形 121"/>
          <p:cNvSpPr/>
          <p:nvPr/>
        </p:nvSpPr>
        <p:spPr>
          <a:xfrm flipV="1">
            <a:off x="3933672" y="1966980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23" name="正方形/長方形 122"/>
          <p:cNvSpPr/>
          <p:nvPr/>
        </p:nvSpPr>
        <p:spPr>
          <a:xfrm flipV="1">
            <a:off x="4132951" y="3265602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24" name="正方形/長方形 123"/>
          <p:cNvSpPr/>
          <p:nvPr/>
        </p:nvSpPr>
        <p:spPr>
          <a:xfrm flipV="1">
            <a:off x="4422985" y="1347517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25" name="正方形/長方形 124"/>
          <p:cNvSpPr/>
          <p:nvPr/>
        </p:nvSpPr>
        <p:spPr>
          <a:xfrm flipV="1">
            <a:off x="4428211" y="2363189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26" name="正方形/長方形 125"/>
          <p:cNvSpPr/>
          <p:nvPr/>
        </p:nvSpPr>
        <p:spPr>
          <a:xfrm flipV="1">
            <a:off x="4456330" y="3269702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27" name="正方形/長方形 126"/>
          <p:cNvSpPr/>
          <p:nvPr/>
        </p:nvSpPr>
        <p:spPr>
          <a:xfrm flipV="1">
            <a:off x="5077400" y="1347017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28" name="正方形/長方形 127"/>
          <p:cNvSpPr/>
          <p:nvPr/>
        </p:nvSpPr>
        <p:spPr>
          <a:xfrm flipV="1">
            <a:off x="5093342" y="2346884"/>
            <a:ext cx="92234" cy="99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29" name="正方形/長方形 128"/>
          <p:cNvSpPr/>
          <p:nvPr/>
        </p:nvSpPr>
        <p:spPr>
          <a:xfrm flipV="1">
            <a:off x="5134088" y="3269702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cxnSp>
        <p:nvCxnSpPr>
          <p:cNvPr id="130" name="直線矢印コネクタ 129"/>
          <p:cNvCxnSpPr>
            <a:stCxn id="91" idx="3"/>
            <a:endCxn id="104" idx="1"/>
          </p:cNvCxnSpPr>
          <p:nvPr/>
        </p:nvCxnSpPr>
        <p:spPr>
          <a:xfrm>
            <a:off x="654933" y="1364014"/>
            <a:ext cx="572948" cy="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カギ線コネクタ 131"/>
          <p:cNvCxnSpPr>
            <a:stCxn id="92" idx="3"/>
            <a:endCxn id="106" idx="1"/>
          </p:cNvCxnSpPr>
          <p:nvPr/>
        </p:nvCxnSpPr>
        <p:spPr>
          <a:xfrm flipV="1">
            <a:off x="658264" y="2295752"/>
            <a:ext cx="582602" cy="5379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カギ線コネクタ 132"/>
          <p:cNvCxnSpPr>
            <a:endCxn id="107" idx="1"/>
          </p:cNvCxnSpPr>
          <p:nvPr/>
        </p:nvCxnSpPr>
        <p:spPr>
          <a:xfrm rot="16200000" flipH="1">
            <a:off x="773075" y="2933047"/>
            <a:ext cx="479176" cy="1417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カギ線コネクタ 134"/>
          <p:cNvCxnSpPr>
            <a:stCxn id="115" idx="3"/>
            <a:endCxn id="109" idx="1"/>
          </p:cNvCxnSpPr>
          <p:nvPr/>
        </p:nvCxnSpPr>
        <p:spPr>
          <a:xfrm>
            <a:off x="2022718" y="1390537"/>
            <a:ext cx="308388" cy="10548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>
            <a:stCxn id="115" idx="3"/>
            <a:endCxn id="124" idx="1"/>
          </p:cNvCxnSpPr>
          <p:nvPr/>
        </p:nvCxnSpPr>
        <p:spPr>
          <a:xfrm>
            <a:off x="2022717" y="1390537"/>
            <a:ext cx="2400269" cy="5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/>
          <p:cNvSpPr/>
          <p:nvPr/>
        </p:nvSpPr>
        <p:spPr>
          <a:xfrm flipV="1">
            <a:off x="2331104" y="2650691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cxnSp>
        <p:nvCxnSpPr>
          <p:cNvPr id="138" name="カギ線コネクタ 137"/>
          <p:cNvCxnSpPr>
            <a:stCxn id="114" idx="3"/>
            <a:endCxn id="121" idx="1"/>
          </p:cNvCxnSpPr>
          <p:nvPr/>
        </p:nvCxnSpPr>
        <p:spPr>
          <a:xfrm flipV="1">
            <a:off x="2013182" y="1938712"/>
            <a:ext cx="1242255" cy="146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カギ線コネクタ 138"/>
          <p:cNvCxnSpPr>
            <a:stCxn id="116" idx="3"/>
            <a:endCxn id="137" idx="1"/>
          </p:cNvCxnSpPr>
          <p:nvPr/>
        </p:nvCxnSpPr>
        <p:spPr>
          <a:xfrm flipV="1">
            <a:off x="1917334" y="2699290"/>
            <a:ext cx="413772" cy="5235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カギ線コネクタ 139"/>
          <p:cNvCxnSpPr>
            <a:stCxn id="113" idx="3"/>
            <a:endCxn id="110" idx="1"/>
          </p:cNvCxnSpPr>
          <p:nvPr/>
        </p:nvCxnSpPr>
        <p:spPr>
          <a:xfrm>
            <a:off x="2011834" y="2272095"/>
            <a:ext cx="319272" cy="3046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カギ線コネクタ 140"/>
          <p:cNvCxnSpPr>
            <a:stCxn id="112" idx="3"/>
            <a:endCxn id="118" idx="1"/>
          </p:cNvCxnSpPr>
          <p:nvPr/>
        </p:nvCxnSpPr>
        <p:spPr>
          <a:xfrm flipV="1">
            <a:off x="3076540" y="2133334"/>
            <a:ext cx="187197" cy="3228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カギ線コネクタ 141"/>
          <p:cNvCxnSpPr>
            <a:stCxn id="111" idx="3"/>
            <a:endCxn id="119" idx="1"/>
          </p:cNvCxnSpPr>
          <p:nvPr/>
        </p:nvCxnSpPr>
        <p:spPr>
          <a:xfrm>
            <a:off x="3099333" y="2645092"/>
            <a:ext cx="324264" cy="6631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42"/>
          <p:cNvCxnSpPr>
            <a:stCxn id="117" idx="3"/>
            <a:endCxn id="120" idx="1"/>
          </p:cNvCxnSpPr>
          <p:nvPr/>
        </p:nvCxnSpPr>
        <p:spPr>
          <a:xfrm>
            <a:off x="1917332" y="3428533"/>
            <a:ext cx="1509445" cy="67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カギ線コネクタ 143"/>
          <p:cNvCxnSpPr>
            <a:stCxn id="122" idx="3"/>
            <a:endCxn id="102" idx="1"/>
          </p:cNvCxnSpPr>
          <p:nvPr/>
        </p:nvCxnSpPr>
        <p:spPr>
          <a:xfrm>
            <a:off x="4030873" y="2015580"/>
            <a:ext cx="430526" cy="4018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正方形/長方形 144"/>
          <p:cNvSpPr/>
          <p:nvPr/>
        </p:nvSpPr>
        <p:spPr>
          <a:xfrm flipV="1">
            <a:off x="5928134" y="1349673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46" name="正方形/長方形 145"/>
          <p:cNvSpPr/>
          <p:nvPr/>
        </p:nvSpPr>
        <p:spPr>
          <a:xfrm flipV="1">
            <a:off x="5921083" y="2348895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sp>
        <p:nvSpPr>
          <p:cNvPr id="147" name="正方形/長方形 146"/>
          <p:cNvSpPr/>
          <p:nvPr/>
        </p:nvSpPr>
        <p:spPr>
          <a:xfrm flipV="1">
            <a:off x="5935393" y="3265602"/>
            <a:ext cx="97200" cy="9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21"/>
          </a:p>
        </p:txBody>
      </p:sp>
      <p:cxnSp>
        <p:nvCxnSpPr>
          <p:cNvPr id="148" name="直線矢印コネクタ 147"/>
          <p:cNvCxnSpPr>
            <a:stCxn id="127" idx="3"/>
            <a:endCxn id="145" idx="1"/>
          </p:cNvCxnSpPr>
          <p:nvPr/>
        </p:nvCxnSpPr>
        <p:spPr>
          <a:xfrm>
            <a:off x="5174602" y="1395616"/>
            <a:ext cx="753534" cy="2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>
            <a:stCxn id="128" idx="3"/>
            <a:endCxn id="146" idx="1"/>
          </p:cNvCxnSpPr>
          <p:nvPr/>
        </p:nvCxnSpPr>
        <p:spPr>
          <a:xfrm>
            <a:off x="5185577" y="2396830"/>
            <a:ext cx="735506" cy="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>
            <a:stCxn id="129" idx="3"/>
            <a:endCxn id="147" idx="1"/>
          </p:cNvCxnSpPr>
          <p:nvPr/>
        </p:nvCxnSpPr>
        <p:spPr>
          <a:xfrm flipV="1">
            <a:off x="5231287" y="3314204"/>
            <a:ext cx="704106" cy="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123" idx="3"/>
            <a:endCxn id="126" idx="1"/>
          </p:cNvCxnSpPr>
          <p:nvPr/>
        </p:nvCxnSpPr>
        <p:spPr>
          <a:xfrm>
            <a:off x="4230149" y="3314204"/>
            <a:ext cx="226179" cy="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テキスト ボックス 151"/>
              <p:cNvSpPr txBox="1"/>
              <p:nvPr/>
            </p:nvSpPr>
            <p:spPr>
              <a:xfrm>
                <a:off x="-633935" y="1939220"/>
                <a:ext cx="289801" cy="295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2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2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32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321" dirty="0"/>
              </a:p>
            </p:txBody>
          </p:sp>
        </mc:Choice>
        <mc:Fallback>
          <p:sp>
            <p:nvSpPr>
              <p:cNvPr id="152" name="テキスト ボックス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3935" y="1939220"/>
                <a:ext cx="289801" cy="2955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テキスト ボックス 152"/>
              <p:cNvSpPr txBox="1"/>
              <p:nvPr/>
            </p:nvSpPr>
            <p:spPr>
              <a:xfrm>
                <a:off x="-634591" y="1179851"/>
                <a:ext cx="289801" cy="295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2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2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32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321" dirty="0"/>
              </a:p>
            </p:txBody>
          </p:sp>
        </mc:Choice>
        <mc:Fallback>
          <p:sp>
            <p:nvSpPr>
              <p:cNvPr id="153" name="テキスト ボックス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4591" y="1179851"/>
                <a:ext cx="289801" cy="2955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-626269" y="2663350"/>
                <a:ext cx="289801" cy="295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2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2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32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1321" dirty="0"/>
              </a:p>
            </p:txBody>
          </p:sp>
        </mc:Choice>
        <mc:Fallback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6269" y="2663350"/>
                <a:ext cx="289801" cy="2955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テキスト ボックス 154"/>
              <p:cNvSpPr txBox="1"/>
              <p:nvPr/>
            </p:nvSpPr>
            <p:spPr>
              <a:xfrm>
                <a:off x="-634562" y="3329995"/>
                <a:ext cx="289801" cy="295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2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2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321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1321" dirty="0"/>
              </a:p>
            </p:txBody>
          </p:sp>
        </mc:Choice>
        <mc:Fallback>
          <p:sp>
            <p:nvSpPr>
              <p:cNvPr id="155" name="テキスト ボックス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4562" y="3329995"/>
                <a:ext cx="289801" cy="2955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テキスト ボックス 155"/>
              <p:cNvSpPr txBox="1"/>
              <p:nvPr/>
            </p:nvSpPr>
            <p:spPr>
              <a:xfrm>
                <a:off x="6070094" y="1277051"/>
                <a:ext cx="289801" cy="295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2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2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132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321" dirty="0"/>
              </a:p>
            </p:txBody>
          </p:sp>
        </mc:Choice>
        <mc:Fallback>
          <p:sp>
            <p:nvSpPr>
              <p:cNvPr id="156" name="テキスト ボックス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94" y="1277051"/>
                <a:ext cx="289801" cy="2955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テキスト ボックス 156"/>
              <p:cNvSpPr txBox="1"/>
              <p:nvPr/>
            </p:nvSpPr>
            <p:spPr>
              <a:xfrm>
                <a:off x="6061655" y="3171772"/>
                <a:ext cx="289801" cy="295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2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2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132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1321" dirty="0"/>
              </a:p>
            </p:txBody>
          </p:sp>
        </mc:Choice>
        <mc:Fallback>
          <p:sp>
            <p:nvSpPr>
              <p:cNvPr id="157" name="テキスト ボックス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655" y="3171772"/>
                <a:ext cx="289801" cy="2955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テキスト ボックス 157"/>
              <p:cNvSpPr txBox="1"/>
              <p:nvPr/>
            </p:nvSpPr>
            <p:spPr>
              <a:xfrm>
                <a:off x="6062064" y="2252801"/>
                <a:ext cx="289801" cy="295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32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32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132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321" dirty="0"/>
              </a:p>
            </p:txBody>
          </p:sp>
        </mc:Choice>
        <mc:Fallback>
          <p:sp>
            <p:nvSpPr>
              <p:cNvPr id="158" name="テキスト ボックス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064" y="2252801"/>
                <a:ext cx="289801" cy="2955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テキスト ボックス 158"/>
          <p:cNvSpPr txBox="1"/>
          <p:nvPr/>
        </p:nvSpPr>
        <p:spPr>
          <a:xfrm>
            <a:off x="1353742" y="1969145"/>
            <a:ext cx="313201" cy="27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74" dirty="0"/>
              <a:t>B</a:t>
            </a:r>
            <a:endParaRPr lang="ja-JP" altLang="en-US" sz="1174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1361814" y="1220905"/>
            <a:ext cx="313201" cy="27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74" dirty="0"/>
              <a:t>A</a:t>
            </a:r>
            <a:endParaRPr lang="ja-JP" altLang="en-US" sz="1174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204377" y="3120155"/>
            <a:ext cx="313201" cy="27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74" dirty="0"/>
              <a:t>C</a:t>
            </a:r>
            <a:endParaRPr lang="ja-JP" altLang="en-US" sz="1174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4554926" y="1244601"/>
            <a:ext cx="313201" cy="27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74" dirty="0"/>
              <a:t>G</a:t>
            </a:r>
            <a:endParaRPr lang="ja-JP" altLang="en-US" sz="1174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477927" y="2196432"/>
            <a:ext cx="313201" cy="27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74" dirty="0"/>
              <a:t>H</a:t>
            </a:r>
            <a:endParaRPr lang="ja-JP" altLang="en-US" sz="1174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4580118" y="3113442"/>
            <a:ext cx="313201" cy="27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74" dirty="0"/>
              <a:t>I</a:t>
            </a:r>
            <a:endParaRPr lang="ja-JP" altLang="en-US" sz="1174" dirty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3370216" y="1808296"/>
            <a:ext cx="313201" cy="27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74" dirty="0"/>
              <a:t>E</a:t>
            </a:r>
            <a:endParaRPr lang="ja-JP" altLang="en-US" sz="1174" dirty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2442094" y="2355886"/>
            <a:ext cx="307356" cy="27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74" dirty="0"/>
              <a:t>D</a:t>
            </a:r>
            <a:endParaRPr lang="ja-JP" altLang="en-US" sz="1174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3555362" y="3108859"/>
            <a:ext cx="313201" cy="27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74" dirty="0"/>
              <a:t>F</a:t>
            </a:r>
            <a:endParaRPr lang="ja-JP" altLang="en-US" sz="1174" dirty="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613294" y="1228500"/>
            <a:ext cx="367200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2</a:t>
            </a:r>
            <a:endParaRPr lang="ja-JP" altLang="en-US" sz="1028" dirty="0"/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620607" y="1979851"/>
            <a:ext cx="367200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2</a:t>
            </a:r>
            <a:endParaRPr lang="ja-JP" altLang="en-US" sz="1028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1463690" y="3150245"/>
            <a:ext cx="367200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4</a:t>
            </a:r>
            <a:endParaRPr lang="ja-JP" altLang="en-US" sz="1028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2676846" y="2353385"/>
            <a:ext cx="367200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3</a:t>
            </a:r>
            <a:endParaRPr lang="ja-JP" altLang="en-US" sz="1028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605534" y="1801252"/>
            <a:ext cx="367200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2</a:t>
            </a:r>
            <a:endParaRPr lang="ja-JP" altLang="en-US" sz="1028" dirty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4843038" y="3120158"/>
            <a:ext cx="367200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2</a:t>
            </a:r>
            <a:endParaRPr lang="ja-JP" altLang="en-US" sz="1028" dirty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4787877" y="2240417"/>
            <a:ext cx="367200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4</a:t>
            </a:r>
            <a:endParaRPr lang="ja-JP" altLang="en-US" sz="1028" dirty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4843038" y="1236847"/>
            <a:ext cx="367200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2</a:t>
            </a:r>
            <a:endParaRPr lang="ja-JP" altLang="en-US" sz="1028" dirty="0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1437979" y="2149828"/>
            <a:ext cx="301244" cy="40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0.1</a:t>
            </a:r>
            <a:endParaRPr lang="ja-JP" altLang="en-US" sz="1028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1271227" y="3306844"/>
            <a:ext cx="353301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0.1</a:t>
            </a:r>
            <a:endParaRPr lang="ja-JP" altLang="en-US" sz="1028" dirty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3653305" y="3295945"/>
            <a:ext cx="322996" cy="40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0.2</a:t>
            </a:r>
            <a:endParaRPr lang="ja-JP" altLang="en-US" sz="1028" dirty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4642657" y="3306844"/>
            <a:ext cx="508164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0.1</a:t>
            </a:r>
            <a:endParaRPr lang="ja-JP" altLang="en-US" sz="1028" dirty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4596030" y="2382560"/>
            <a:ext cx="353201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0.5</a:t>
            </a:r>
            <a:endParaRPr lang="ja-JP" altLang="en-US" sz="1028" dirty="0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3408746" y="2015582"/>
            <a:ext cx="398261" cy="40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0.15</a:t>
            </a:r>
            <a:endParaRPr lang="ja-JP" altLang="en-US" sz="1028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4665833" y="1394014"/>
            <a:ext cx="338284" cy="40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0.4</a:t>
            </a:r>
            <a:endParaRPr lang="ja-JP" altLang="en-US" sz="1028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2567741" y="2506915"/>
            <a:ext cx="319203" cy="40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0.4</a:t>
            </a:r>
            <a:endParaRPr lang="ja-JP" altLang="en-US" sz="1028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1472332" y="1403088"/>
            <a:ext cx="508164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0.2</a:t>
            </a:r>
            <a:endParaRPr lang="ja-JP" altLang="en-US" sz="1028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3821400" y="3109901"/>
            <a:ext cx="367200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28" dirty="0"/>
              <a:t>5</a:t>
            </a:r>
            <a:endParaRPr lang="ja-JP" altLang="en-US" sz="1028" dirty="0"/>
          </a:p>
        </p:txBody>
      </p:sp>
      <p:cxnSp>
        <p:nvCxnSpPr>
          <p:cNvPr id="264" name="直線矢印コネクタ 263"/>
          <p:cNvCxnSpPr>
            <a:stCxn id="94" idx="3"/>
          </p:cNvCxnSpPr>
          <p:nvPr/>
        </p:nvCxnSpPr>
        <p:spPr>
          <a:xfrm>
            <a:off x="662136" y="2093157"/>
            <a:ext cx="573991" cy="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>
            <a:stCxn id="93" idx="3"/>
            <a:endCxn id="108" idx="1"/>
          </p:cNvCxnSpPr>
          <p:nvPr/>
        </p:nvCxnSpPr>
        <p:spPr>
          <a:xfrm>
            <a:off x="678892" y="3428533"/>
            <a:ext cx="404652" cy="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05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3731</TotalTime>
  <Words>27</Words>
  <Application>Microsoft Office PowerPoint</Application>
  <PresentationFormat>ユーザー設定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SHUNSUKE</dc:creator>
  <cp:lastModifiedBy>SHUNSUKE</cp:lastModifiedBy>
  <cp:revision>6</cp:revision>
  <dcterms:created xsi:type="dcterms:W3CDTF">2016-01-22T11:34:06Z</dcterms:created>
  <dcterms:modified xsi:type="dcterms:W3CDTF">2016-01-25T01:45:25Z</dcterms:modified>
</cp:coreProperties>
</file>