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331450" cy="403225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431" y="659908"/>
            <a:ext cx="7748588" cy="1403820"/>
          </a:xfrm>
        </p:spPr>
        <p:txBody>
          <a:bodyPr anchor="b"/>
          <a:lstStyle>
            <a:lvl1pPr algn="ctr">
              <a:defRPr sz="352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1431" y="2117865"/>
            <a:ext cx="7748588" cy="973527"/>
          </a:xfrm>
        </p:spPr>
        <p:txBody>
          <a:bodyPr/>
          <a:lstStyle>
            <a:lvl1pPr marL="0" indent="0" algn="ctr">
              <a:buNone/>
              <a:defRPr sz="1411"/>
            </a:lvl1pPr>
            <a:lvl2pPr marL="268834" indent="0" algn="ctr">
              <a:buNone/>
              <a:defRPr sz="1176"/>
            </a:lvl2pPr>
            <a:lvl3pPr marL="537667" indent="0" algn="ctr">
              <a:buNone/>
              <a:defRPr sz="1058"/>
            </a:lvl3pPr>
            <a:lvl4pPr marL="806501" indent="0" algn="ctr">
              <a:buNone/>
              <a:defRPr sz="941"/>
            </a:lvl4pPr>
            <a:lvl5pPr marL="1075334" indent="0" algn="ctr">
              <a:buNone/>
              <a:defRPr sz="941"/>
            </a:lvl5pPr>
            <a:lvl6pPr marL="1344168" indent="0" algn="ctr">
              <a:buNone/>
              <a:defRPr sz="941"/>
            </a:lvl6pPr>
            <a:lvl7pPr marL="1613002" indent="0" algn="ctr">
              <a:buNone/>
              <a:defRPr sz="941"/>
            </a:lvl7pPr>
            <a:lvl8pPr marL="1881835" indent="0" algn="ctr">
              <a:buNone/>
              <a:defRPr sz="941"/>
            </a:lvl8pPr>
            <a:lvl9pPr marL="2150669" indent="0" algn="ctr">
              <a:buNone/>
              <a:defRPr sz="941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CC0-2218-40BC-BE67-7277349B819B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88AE-BDF2-4FAA-B74C-96FE5C3D6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35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CC0-2218-40BC-BE67-7277349B819B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88AE-BDF2-4FAA-B74C-96FE5C3D6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9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3444" y="214680"/>
            <a:ext cx="2227719" cy="341714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0287" y="214680"/>
            <a:ext cx="6554014" cy="341714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CC0-2218-40BC-BE67-7277349B819B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88AE-BDF2-4FAA-B74C-96FE5C3D6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73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CC0-2218-40BC-BE67-7277349B819B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88AE-BDF2-4FAA-B74C-96FE5C3D6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0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906" y="1005263"/>
            <a:ext cx="8910876" cy="1677304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906" y="2698435"/>
            <a:ext cx="8910876" cy="882054"/>
          </a:xfrm>
        </p:spPr>
        <p:txBody>
          <a:bodyPr/>
          <a:lstStyle>
            <a:lvl1pPr marL="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1pPr>
            <a:lvl2pPr marL="26883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2pPr>
            <a:lvl3pPr marL="537667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3pPr>
            <a:lvl4pPr marL="806501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4pPr>
            <a:lvl5pPr marL="1075334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5pPr>
            <a:lvl6pPr marL="1344168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6pPr>
            <a:lvl7pPr marL="1613002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7pPr>
            <a:lvl8pPr marL="1881835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8pPr>
            <a:lvl9pPr marL="2150669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CC0-2218-40BC-BE67-7277349B819B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88AE-BDF2-4FAA-B74C-96FE5C3D6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99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287" y="1073400"/>
            <a:ext cx="4390866" cy="255842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0297" y="1073400"/>
            <a:ext cx="4390866" cy="255842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CC0-2218-40BC-BE67-7277349B819B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88AE-BDF2-4FAA-B74C-96FE5C3D6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2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633" y="214680"/>
            <a:ext cx="8910876" cy="77938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633" y="988461"/>
            <a:ext cx="4370687" cy="484430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633" y="1472891"/>
            <a:ext cx="4370687" cy="21664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0297" y="988461"/>
            <a:ext cx="4392212" cy="484430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0297" y="1472891"/>
            <a:ext cx="4392212" cy="21664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CC0-2218-40BC-BE67-7277349B819B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88AE-BDF2-4FAA-B74C-96FE5C3D6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2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CC0-2218-40BC-BE67-7277349B819B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88AE-BDF2-4FAA-B74C-96FE5C3D6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31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CC0-2218-40BC-BE67-7277349B819B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88AE-BDF2-4FAA-B74C-96FE5C3D6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9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633" y="268817"/>
            <a:ext cx="3332161" cy="940858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212" y="580570"/>
            <a:ext cx="5230297" cy="2865511"/>
          </a:xfrm>
        </p:spPr>
        <p:txBody>
          <a:bodyPr/>
          <a:lstStyle>
            <a:lvl1pPr>
              <a:defRPr sz="1882"/>
            </a:lvl1pPr>
            <a:lvl2pPr>
              <a:defRPr sz="1646"/>
            </a:lvl2pPr>
            <a:lvl3pPr>
              <a:defRPr sz="1411"/>
            </a:lvl3pPr>
            <a:lvl4pPr>
              <a:defRPr sz="1176"/>
            </a:lvl4pPr>
            <a:lvl5pPr>
              <a:defRPr sz="1176"/>
            </a:lvl5pPr>
            <a:lvl6pPr>
              <a:defRPr sz="1176"/>
            </a:lvl6pPr>
            <a:lvl7pPr>
              <a:defRPr sz="1176"/>
            </a:lvl7pPr>
            <a:lvl8pPr>
              <a:defRPr sz="1176"/>
            </a:lvl8pPr>
            <a:lvl9pPr>
              <a:defRPr sz="117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633" y="1209675"/>
            <a:ext cx="3332161" cy="2241073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CC0-2218-40BC-BE67-7277349B819B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88AE-BDF2-4FAA-B74C-96FE5C3D6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45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633" y="268817"/>
            <a:ext cx="3332161" cy="940858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2212" y="580570"/>
            <a:ext cx="5230297" cy="2865511"/>
          </a:xfrm>
        </p:spPr>
        <p:txBody>
          <a:bodyPr anchor="t"/>
          <a:lstStyle>
            <a:lvl1pPr marL="0" indent="0">
              <a:buNone/>
              <a:defRPr sz="1882"/>
            </a:lvl1pPr>
            <a:lvl2pPr marL="268834" indent="0">
              <a:buNone/>
              <a:defRPr sz="1646"/>
            </a:lvl2pPr>
            <a:lvl3pPr marL="537667" indent="0">
              <a:buNone/>
              <a:defRPr sz="1411"/>
            </a:lvl3pPr>
            <a:lvl4pPr marL="806501" indent="0">
              <a:buNone/>
              <a:defRPr sz="1176"/>
            </a:lvl4pPr>
            <a:lvl5pPr marL="1075334" indent="0">
              <a:buNone/>
              <a:defRPr sz="1176"/>
            </a:lvl5pPr>
            <a:lvl6pPr marL="1344168" indent="0">
              <a:buNone/>
              <a:defRPr sz="1176"/>
            </a:lvl6pPr>
            <a:lvl7pPr marL="1613002" indent="0">
              <a:buNone/>
              <a:defRPr sz="1176"/>
            </a:lvl7pPr>
            <a:lvl8pPr marL="1881835" indent="0">
              <a:buNone/>
              <a:defRPr sz="1176"/>
            </a:lvl8pPr>
            <a:lvl9pPr marL="2150669" indent="0">
              <a:buNone/>
              <a:defRPr sz="117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633" y="1209675"/>
            <a:ext cx="3332161" cy="2241073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CC0-2218-40BC-BE67-7277349B819B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88AE-BDF2-4FAA-B74C-96FE5C3D6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8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0287" y="214680"/>
            <a:ext cx="8910876" cy="779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0287" y="1073400"/>
            <a:ext cx="8910876" cy="2558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287" y="3737299"/>
            <a:ext cx="2324576" cy="214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7CC0-2218-40BC-BE67-7277349B819B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2293" y="3737299"/>
            <a:ext cx="3486864" cy="214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96587" y="3737299"/>
            <a:ext cx="2324576" cy="214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88AE-BDF2-4FAA-B74C-96FE5C3D6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57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7667" rtl="0" eaLnBrk="1" latinLnBrk="0" hangingPunct="1">
        <a:lnSpc>
          <a:spcPct val="90000"/>
        </a:lnSpc>
        <a:spcBef>
          <a:spcPct val="0"/>
        </a:spcBef>
        <a:buNone/>
        <a:defRPr kumimoji="1" sz="2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417" indent="-134417" algn="l" defTabSz="537667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03250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kumimoji="1"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kumimoji="1"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9409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209751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7474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285086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67" rtl="0" eaLnBrk="1" latinLnBrk="0" hangingPunct="1"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68834" algn="l" defTabSz="537667" rtl="0" eaLnBrk="1" latinLnBrk="0" hangingPunct="1"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algn="l" defTabSz="537667" rtl="0" eaLnBrk="1" latinLnBrk="0" hangingPunct="1"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algn="l" defTabSz="537667" rtl="0" eaLnBrk="1" latinLnBrk="0" hangingPunct="1"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075334" algn="l" defTabSz="537667" rtl="0" eaLnBrk="1" latinLnBrk="0" hangingPunct="1"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344168" algn="l" defTabSz="537667" rtl="0" eaLnBrk="1" latinLnBrk="0" hangingPunct="1"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613002" algn="l" defTabSz="537667" rtl="0" eaLnBrk="1" latinLnBrk="0" hangingPunct="1"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1881835" algn="l" defTabSz="537667" rtl="0" eaLnBrk="1" latinLnBrk="0" hangingPunct="1"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150669" algn="l" defTabSz="537667" rtl="0" eaLnBrk="1" latinLnBrk="0" hangingPunct="1">
        <a:defRPr kumimoji="1" sz="1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58199" y="741770"/>
            <a:ext cx="4833443" cy="273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5" name="正方形/長方形 4"/>
          <p:cNvSpPr/>
          <p:nvPr/>
        </p:nvSpPr>
        <p:spPr>
          <a:xfrm flipV="1">
            <a:off x="1114370" y="112156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" name="正方形/長方形 5"/>
          <p:cNvSpPr/>
          <p:nvPr/>
        </p:nvSpPr>
        <p:spPr>
          <a:xfrm flipV="1">
            <a:off x="1114370" y="250663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7" name="正方形/長方形 6"/>
          <p:cNvSpPr/>
          <p:nvPr/>
        </p:nvSpPr>
        <p:spPr>
          <a:xfrm flipV="1">
            <a:off x="1114370" y="310289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8" name="正方形/長方形 7"/>
          <p:cNvSpPr/>
          <p:nvPr/>
        </p:nvSpPr>
        <p:spPr>
          <a:xfrm flipV="1">
            <a:off x="1133845" y="178335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9" name="正方形/長方形 8"/>
          <p:cNvSpPr/>
          <p:nvPr/>
        </p:nvSpPr>
        <p:spPr>
          <a:xfrm>
            <a:off x="1810665" y="967984"/>
            <a:ext cx="613514" cy="399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0" name="正方形/長方形 9"/>
          <p:cNvSpPr/>
          <p:nvPr/>
        </p:nvSpPr>
        <p:spPr>
          <a:xfrm>
            <a:off x="1810665" y="1710731"/>
            <a:ext cx="613514" cy="399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" name="正方形/長方形 10"/>
          <p:cNvSpPr/>
          <p:nvPr/>
        </p:nvSpPr>
        <p:spPr>
          <a:xfrm>
            <a:off x="2984128" y="1968388"/>
            <a:ext cx="613514" cy="399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" name="正方形/長方形 11"/>
          <p:cNvSpPr/>
          <p:nvPr/>
        </p:nvSpPr>
        <p:spPr>
          <a:xfrm>
            <a:off x="4048037" y="1473967"/>
            <a:ext cx="613514" cy="399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3" name="正方形/長方形 12"/>
          <p:cNvSpPr/>
          <p:nvPr/>
        </p:nvSpPr>
        <p:spPr>
          <a:xfrm>
            <a:off x="4036274" y="2872418"/>
            <a:ext cx="647598" cy="399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4" name="正方形/長方形 13"/>
          <p:cNvSpPr/>
          <p:nvPr/>
        </p:nvSpPr>
        <p:spPr>
          <a:xfrm>
            <a:off x="5023491" y="967981"/>
            <a:ext cx="613514" cy="399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5" name="正方形/長方形 14"/>
          <p:cNvSpPr/>
          <p:nvPr/>
        </p:nvSpPr>
        <p:spPr>
          <a:xfrm>
            <a:off x="1798390" y="2872383"/>
            <a:ext cx="657335" cy="396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6" name="正方形/長方形 15"/>
          <p:cNvSpPr/>
          <p:nvPr/>
        </p:nvSpPr>
        <p:spPr>
          <a:xfrm>
            <a:off x="5023491" y="1768751"/>
            <a:ext cx="613514" cy="362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7" name="正方形/長方形 16"/>
          <p:cNvSpPr/>
          <p:nvPr/>
        </p:nvSpPr>
        <p:spPr>
          <a:xfrm>
            <a:off x="5027555" y="2640332"/>
            <a:ext cx="592413" cy="394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8" name="正方形/長方形 17"/>
          <p:cNvSpPr/>
          <p:nvPr/>
        </p:nvSpPr>
        <p:spPr>
          <a:xfrm flipV="1">
            <a:off x="1757100" y="112156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9" name="正方形/長方形 18"/>
          <p:cNvSpPr/>
          <p:nvPr/>
        </p:nvSpPr>
        <p:spPr>
          <a:xfrm flipV="1">
            <a:off x="1754665" y="178558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0" name="正方形/長方形 19"/>
          <p:cNvSpPr/>
          <p:nvPr/>
        </p:nvSpPr>
        <p:spPr>
          <a:xfrm flipV="1">
            <a:off x="1754665" y="195418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1" name="正方形/長方形 20"/>
          <p:cNvSpPr/>
          <p:nvPr/>
        </p:nvSpPr>
        <p:spPr>
          <a:xfrm flipV="1">
            <a:off x="1742394" y="294561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2" name="正方形/長方形 21"/>
          <p:cNvSpPr/>
          <p:nvPr/>
        </p:nvSpPr>
        <p:spPr>
          <a:xfrm flipV="1">
            <a:off x="1742394" y="310650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3" name="正方形/長方形 22"/>
          <p:cNvSpPr/>
          <p:nvPr/>
        </p:nvSpPr>
        <p:spPr>
          <a:xfrm flipV="1">
            <a:off x="2940304" y="198462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4" name="正方形/長方形 23"/>
          <p:cNvSpPr/>
          <p:nvPr/>
        </p:nvSpPr>
        <p:spPr>
          <a:xfrm flipV="1">
            <a:off x="2940304" y="213231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5" name="正方形/長方形 24"/>
          <p:cNvSpPr/>
          <p:nvPr/>
        </p:nvSpPr>
        <p:spPr>
          <a:xfrm flipV="1">
            <a:off x="3544078" y="217857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6" name="正方形/長方形 25"/>
          <p:cNvSpPr/>
          <p:nvPr/>
        </p:nvSpPr>
        <p:spPr>
          <a:xfrm flipV="1">
            <a:off x="3544078" y="206617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7" name="正方形/長方形 26"/>
          <p:cNvSpPr/>
          <p:nvPr/>
        </p:nvSpPr>
        <p:spPr>
          <a:xfrm flipV="1">
            <a:off x="2392522" y="195418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8" name="正方形/長方形 27"/>
          <p:cNvSpPr/>
          <p:nvPr/>
        </p:nvSpPr>
        <p:spPr>
          <a:xfrm flipV="1">
            <a:off x="2392522" y="178335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29" name="正方形/長方形 28"/>
          <p:cNvSpPr/>
          <p:nvPr/>
        </p:nvSpPr>
        <p:spPr>
          <a:xfrm flipV="1">
            <a:off x="2380350" y="112156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0" name="正方形/長方形 29"/>
          <p:cNvSpPr/>
          <p:nvPr/>
        </p:nvSpPr>
        <p:spPr>
          <a:xfrm flipV="1">
            <a:off x="2380251" y="294257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1" name="正方形/長方形 30"/>
          <p:cNvSpPr/>
          <p:nvPr/>
        </p:nvSpPr>
        <p:spPr>
          <a:xfrm flipV="1">
            <a:off x="2380251" y="310650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2" name="正方形/長方形 31"/>
          <p:cNvSpPr/>
          <p:nvPr/>
        </p:nvSpPr>
        <p:spPr>
          <a:xfrm flipV="1">
            <a:off x="4011519" y="170991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3" name="正方形/長方形 32"/>
          <p:cNvSpPr/>
          <p:nvPr/>
        </p:nvSpPr>
        <p:spPr>
          <a:xfrm flipV="1">
            <a:off x="4000568" y="294697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4" name="正方形/長方形 33"/>
          <p:cNvSpPr/>
          <p:nvPr/>
        </p:nvSpPr>
        <p:spPr>
          <a:xfrm flipV="1">
            <a:off x="4004625" y="310918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5" name="正方形/長方形 34"/>
          <p:cNvSpPr/>
          <p:nvPr/>
        </p:nvSpPr>
        <p:spPr>
          <a:xfrm flipV="1">
            <a:off x="4008680" y="1559578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6" name="正方形/長方形 35"/>
          <p:cNvSpPr/>
          <p:nvPr/>
        </p:nvSpPr>
        <p:spPr>
          <a:xfrm flipV="1">
            <a:off x="4631930" y="1629775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7" name="正方形/長方形 36"/>
          <p:cNvSpPr/>
          <p:nvPr/>
        </p:nvSpPr>
        <p:spPr>
          <a:xfrm flipV="1">
            <a:off x="4625446" y="3032661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8" name="正方形/長方形 37"/>
          <p:cNvSpPr/>
          <p:nvPr/>
        </p:nvSpPr>
        <p:spPr>
          <a:xfrm flipV="1">
            <a:off x="4979666" y="112156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39" name="正方形/長方形 38"/>
          <p:cNvSpPr/>
          <p:nvPr/>
        </p:nvSpPr>
        <p:spPr>
          <a:xfrm flipV="1">
            <a:off x="4979666" y="191036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0" name="正方形/長方形 39"/>
          <p:cNvSpPr/>
          <p:nvPr/>
        </p:nvSpPr>
        <p:spPr>
          <a:xfrm flipV="1">
            <a:off x="4987785" y="280344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1" name="正方形/長方形 40"/>
          <p:cNvSpPr/>
          <p:nvPr/>
        </p:nvSpPr>
        <p:spPr>
          <a:xfrm flipV="1">
            <a:off x="5605353" y="112156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2" name="正方形/長方形 41"/>
          <p:cNvSpPr/>
          <p:nvPr/>
        </p:nvSpPr>
        <p:spPr>
          <a:xfrm flipV="1">
            <a:off x="5593180" y="191036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43" name="正方形/長方形 42"/>
          <p:cNvSpPr/>
          <p:nvPr/>
        </p:nvSpPr>
        <p:spPr>
          <a:xfrm flipV="1">
            <a:off x="5601297" y="280344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44" name="直線矢印コネクタ 43"/>
          <p:cNvCxnSpPr>
            <a:stCxn id="5" idx="3"/>
            <a:endCxn id="18" idx="1"/>
          </p:cNvCxnSpPr>
          <p:nvPr/>
        </p:nvCxnSpPr>
        <p:spPr>
          <a:xfrm>
            <a:off x="1202019" y="1165379"/>
            <a:ext cx="555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8" idx="3"/>
            <a:endCxn id="19" idx="1"/>
          </p:cNvCxnSpPr>
          <p:nvPr/>
        </p:nvCxnSpPr>
        <p:spPr>
          <a:xfrm>
            <a:off x="1221497" y="1827185"/>
            <a:ext cx="533175" cy="22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6" idx="3"/>
          </p:cNvCxnSpPr>
          <p:nvPr/>
        </p:nvCxnSpPr>
        <p:spPr>
          <a:xfrm flipV="1">
            <a:off x="1202019" y="2017178"/>
            <a:ext cx="552650" cy="5332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endCxn id="21" idx="1"/>
          </p:cNvCxnSpPr>
          <p:nvPr/>
        </p:nvCxnSpPr>
        <p:spPr>
          <a:xfrm>
            <a:off x="1241783" y="2550450"/>
            <a:ext cx="500613" cy="438992"/>
          </a:xfrm>
          <a:prstGeom prst="bentConnector3">
            <a:avLst>
              <a:gd name="adj1" fmla="val 479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29" idx="3"/>
            <a:endCxn id="23" idx="1"/>
          </p:cNvCxnSpPr>
          <p:nvPr/>
        </p:nvCxnSpPr>
        <p:spPr>
          <a:xfrm>
            <a:off x="2468003" y="1165381"/>
            <a:ext cx="472309" cy="863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2704157" y="1165379"/>
            <a:ext cx="2275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 flipV="1">
            <a:off x="2940304" y="224998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51" name="カギ線コネクタ 50"/>
          <p:cNvCxnSpPr>
            <a:stCxn id="28" idx="3"/>
            <a:endCxn id="35" idx="1"/>
          </p:cNvCxnSpPr>
          <p:nvPr/>
        </p:nvCxnSpPr>
        <p:spPr>
          <a:xfrm flipV="1">
            <a:off x="2480173" y="1603404"/>
            <a:ext cx="1528512" cy="2237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30" idx="3"/>
            <a:endCxn id="50" idx="1"/>
          </p:cNvCxnSpPr>
          <p:nvPr/>
        </p:nvCxnSpPr>
        <p:spPr>
          <a:xfrm flipV="1">
            <a:off x="2467899" y="2293811"/>
            <a:ext cx="472407" cy="6925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stCxn id="27" idx="3"/>
            <a:endCxn id="24" idx="1"/>
          </p:cNvCxnSpPr>
          <p:nvPr/>
        </p:nvCxnSpPr>
        <p:spPr>
          <a:xfrm>
            <a:off x="2480171" y="1998008"/>
            <a:ext cx="460134" cy="178131"/>
          </a:xfrm>
          <a:prstGeom prst="bentConnector3">
            <a:avLst>
              <a:gd name="adj1" fmla="val 288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>
            <a:stCxn id="26" idx="3"/>
            <a:endCxn id="32" idx="1"/>
          </p:cNvCxnSpPr>
          <p:nvPr/>
        </p:nvCxnSpPr>
        <p:spPr>
          <a:xfrm flipV="1">
            <a:off x="3631732" y="1753733"/>
            <a:ext cx="379797" cy="356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25" idx="3"/>
            <a:endCxn id="33" idx="1"/>
          </p:cNvCxnSpPr>
          <p:nvPr/>
        </p:nvCxnSpPr>
        <p:spPr>
          <a:xfrm>
            <a:off x="3631724" y="2222394"/>
            <a:ext cx="368844" cy="7684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>
            <a:stCxn id="31" idx="3"/>
            <a:endCxn id="34" idx="1"/>
          </p:cNvCxnSpPr>
          <p:nvPr/>
        </p:nvCxnSpPr>
        <p:spPr>
          <a:xfrm>
            <a:off x="2467897" y="3150329"/>
            <a:ext cx="1536728" cy="26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36" idx="3"/>
            <a:endCxn id="39" idx="1"/>
          </p:cNvCxnSpPr>
          <p:nvPr/>
        </p:nvCxnSpPr>
        <p:spPr>
          <a:xfrm>
            <a:off x="4719573" y="1673599"/>
            <a:ext cx="260094" cy="2805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 flipV="1">
            <a:off x="5940567" y="1121560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 dirty="0"/>
          </a:p>
        </p:txBody>
      </p:sp>
      <p:sp>
        <p:nvSpPr>
          <p:cNvPr id="59" name="正方形/長方形 58"/>
          <p:cNvSpPr/>
          <p:nvPr/>
        </p:nvSpPr>
        <p:spPr>
          <a:xfrm flipV="1">
            <a:off x="5940567" y="191036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60" name="正方形/長方形 59"/>
          <p:cNvSpPr/>
          <p:nvPr/>
        </p:nvSpPr>
        <p:spPr>
          <a:xfrm flipV="1">
            <a:off x="5939994" y="2803446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61" name="直線矢印コネクタ 60"/>
          <p:cNvCxnSpPr>
            <a:stCxn id="41" idx="3"/>
            <a:endCxn id="58" idx="1"/>
          </p:cNvCxnSpPr>
          <p:nvPr/>
        </p:nvCxnSpPr>
        <p:spPr>
          <a:xfrm>
            <a:off x="5692999" y="1165383"/>
            <a:ext cx="247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42" idx="3"/>
            <a:endCxn id="59" idx="1"/>
          </p:cNvCxnSpPr>
          <p:nvPr/>
        </p:nvCxnSpPr>
        <p:spPr>
          <a:xfrm>
            <a:off x="5680828" y="1954185"/>
            <a:ext cx="259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43" idx="3"/>
            <a:endCxn id="60" idx="1"/>
          </p:cNvCxnSpPr>
          <p:nvPr/>
        </p:nvCxnSpPr>
        <p:spPr>
          <a:xfrm>
            <a:off x="5688945" y="2847269"/>
            <a:ext cx="2510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827904" y="1634624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4" y="1634624"/>
                <a:ext cx="261312" cy="2448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27904" y="1002346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4" y="1002346"/>
                <a:ext cx="261312" cy="2448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827904" y="2350616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4" y="2350616"/>
                <a:ext cx="261312" cy="2448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827904" y="2926459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4" y="2926459"/>
                <a:ext cx="261312" cy="2448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6144205" y="1002346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205" y="1002346"/>
                <a:ext cx="261312" cy="2448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6144205" y="2718023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205" y="2718023"/>
                <a:ext cx="261312" cy="24481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6153531" y="1809073"/>
                <a:ext cx="261312" cy="24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9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ja-JP" sz="99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991" dirty="0"/>
              </a:p>
            </p:txBody>
          </p:sp>
        </mc:Choice>
        <mc:Fallback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531" y="1809073"/>
                <a:ext cx="261312" cy="2448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テキスト ボックス 70"/>
          <p:cNvSpPr txBox="1"/>
          <p:nvPr/>
        </p:nvSpPr>
        <p:spPr>
          <a:xfrm>
            <a:off x="1860574" y="1695517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B</a:t>
            </a:r>
            <a:endParaRPr lang="ja-JP" altLang="en-US" sz="15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860574" y="965152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A</a:t>
            </a:r>
            <a:endParaRPr lang="ja-JP" altLang="en-US" sz="15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848303" y="2879380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C</a:t>
            </a:r>
            <a:endParaRPr lang="ja-JP" altLang="en-US" sz="15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035666" y="965152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G</a:t>
            </a:r>
            <a:endParaRPr lang="ja-JP" altLang="en-US" sz="15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044594" y="1724539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H</a:t>
            </a:r>
            <a:endParaRPr lang="ja-JP" altLang="en-US" sz="15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064477" y="2610912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I</a:t>
            </a:r>
            <a:endParaRPr lang="ja-JP" altLang="en-US" sz="15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131016" y="1430354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E</a:t>
            </a:r>
            <a:endParaRPr lang="ja-JP" altLang="en-US" sz="15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042445" y="1949527"/>
            <a:ext cx="2771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D</a:t>
            </a:r>
            <a:endParaRPr lang="ja-JP" altLang="en-US" sz="15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120065" y="2849944"/>
            <a:ext cx="2824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dirty="0"/>
              <a:t>F</a:t>
            </a:r>
            <a:endParaRPr lang="ja-JP" altLang="en-US" sz="15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093077" y="945235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093077" y="1675652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080806" y="2847265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4</a:t>
            </a:r>
            <a:endParaRPr lang="ja-JP" altLang="en-US" sz="1312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273032" y="1936467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3</a:t>
            </a:r>
            <a:endParaRPr lang="ja-JP" altLang="en-US" sz="1312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353987" y="1428974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308344" y="2617851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308344" y="1722316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4</a:t>
            </a:r>
            <a:endParaRPr lang="ja-JP" altLang="en-US" sz="1312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308344" y="953398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2</a:t>
            </a:r>
            <a:endParaRPr lang="ja-JP" altLang="en-US" sz="1312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946900" y="1856598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934629" y="3011650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137358" y="3014329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0.2</a:t>
            </a:r>
            <a:endParaRPr lang="ja-JP" altLang="en-US" sz="1312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122905" y="2782236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</a:t>
            </a:r>
            <a:endParaRPr lang="ja-JP" altLang="en-US" sz="1312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122905" y="1945171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0.5</a:t>
            </a:r>
            <a:endParaRPr lang="ja-JP" altLang="en-US" sz="1312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148310" y="1645549"/>
            <a:ext cx="53433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0.15</a:t>
            </a:r>
            <a:endParaRPr lang="ja-JP" altLang="en-US" sz="1312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132796" y="1148909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0.4</a:t>
            </a:r>
            <a:endParaRPr lang="ja-JP" altLang="en-US" sz="1312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087753" y="2143953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0.4</a:t>
            </a:r>
            <a:endParaRPr lang="ja-JP" altLang="en-US" sz="1312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946900" y="1145716"/>
            <a:ext cx="458209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0.2</a:t>
            </a:r>
            <a:endParaRPr lang="ja-JP" altLang="en-US" sz="1312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343036" y="2839276"/>
            <a:ext cx="33110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12" dirty="0"/>
              <a:t>5</a:t>
            </a:r>
            <a:endParaRPr lang="ja-JP" altLang="en-US" sz="1312" dirty="0"/>
          </a:p>
        </p:txBody>
      </p:sp>
      <p:cxnSp>
        <p:nvCxnSpPr>
          <p:cNvPr id="98" name="直線矢印コネクタ 97"/>
          <p:cNvCxnSpPr>
            <a:stCxn id="7" idx="3"/>
            <a:endCxn id="22" idx="1"/>
          </p:cNvCxnSpPr>
          <p:nvPr/>
        </p:nvCxnSpPr>
        <p:spPr>
          <a:xfrm>
            <a:off x="1202016" y="3146722"/>
            <a:ext cx="540378" cy="3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37" idx="3"/>
            <a:endCxn id="40" idx="1"/>
          </p:cNvCxnSpPr>
          <p:nvPr/>
        </p:nvCxnSpPr>
        <p:spPr>
          <a:xfrm flipV="1">
            <a:off x="4713094" y="2847271"/>
            <a:ext cx="274693" cy="2292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リーフォーム 99"/>
          <p:cNvSpPr/>
          <p:nvPr/>
        </p:nvSpPr>
        <p:spPr>
          <a:xfrm>
            <a:off x="1634494" y="767776"/>
            <a:ext cx="4034156" cy="2521337"/>
          </a:xfrm>
          <a:custGeom>
            <a:avLst/>
            <a:gdLst>
              <a:gd name="connsiteX0" fmla="*/ 0 w 5856051"/>
              <a:gd name="connsiteY0" fmla="*/ 0 h 3463047"/>
              <a:gd name="connsiteX1" fmla="*/ 5856051 w 5856051"/>
              <a:gd name="connsiteY1" fmla="*/ 0 h 3463047"/>
              <a:gd name="connsiteX2" fmla="*/ 5856051 w 5856051"/>
              <a:gd name="connsiteY2" fmla="*/ 875489 h 3463047"/>
              <a:gd name="connsiteX3" fmla="*/ 1468877 w 5856051"/>
              <a:gd name="connsiteY3" fmla="*/ 875489 h 3463047"/>
              <a:gd name="connsiteX4" fmla="*/ 1468877 w 5856051"/>
              <a:gd name="connsiteY4" fmla="*/ 3463047 h 3463047"/>
              <a:gd name="connsiteX5" fmla="*/ 0 w 5856051"/>
              <a:gd name="connsiteY5" fmla="*/ 3463047 h 3463047"/>
              <a:gd name="connsiteX6" fmla="*/ 0 w 5856051"/>
              <a:gd name="connsiteY6" fmla="*/ 0 h 346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6051" h="3463047">
                <a:moveTo>
                  <a:pt x="0" y="0"/>
                </a:moveTo>
                <a:lnTo>
                  <a:pt x="5856051" y="0"/>
                </a:lnTo>
                <a:lnTo>
                  <a:pt x="5856051" y="875489"/>
                </a:lnTo>
                <a:lnTo>
                  <a:pt x="1468877" y="875489"/>
                </a:lnTo>
                <a:lnTo>
                  <a:pt x="1468877" y="3463047"/>
                </a:lnTo>
                <a:lnTo>
                  <a:pt x="0" y="3463047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98" tIns="42848" rIns="85698" bIns="42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991"/>
          </a:p>
        </p:txBody>
      </p:sp>
      <p:sp>
        <p:nvSpPr>
          <p:cNvPr id="101" name="フリーフォーム 100"/>
          <p:cNvSpPr/>
          <p:nvPr/>
        </p:nvSpPr>
        <p:spPr>
          <a:xfrm>
            <a:off x="3959211" y="1456477"/>
            <a:ext cx="1721617" cy="1663352"/>
          </a:xfrm>
          <a:custGeom>
            <a:avLst/>
            <a:gdLst>
              <a:gd name="connsiteX0" fmla="*/ 0 w 2889115"/>
              <a:gd name="connsiteY0" fmla="*/ 0 h 2490281"/>
              <a:gd name="connsiteX1" fmla="*/ 2889115 w 2889115"/>
              <a:gd name="connsiteY1" fmla="*/ 0 h 2490281"/>
              <a:gd name="connsiteX2" fmla="*/ 2889115 w 2889115"/>
              <a:gd name="connsiteY2" fmla="*/ 2490281 h 2490281"/>
              <a:gd name="connsiteX3" fmla="*/ 1624519 w 2889115"/>
              <a:gd name="connsiteY3" fmla="*/ 2490281 h 2490281"/>
              <a:gd name="connsiteX4" fmla="*/ 1624519 w 2889115"/>
              <a:gd name="connsiteY4" fmla="*/ 719847 h 2490281"/>
              <a:gd name="connsiteX5" fmla="*/ 1498059 w 2889115"/>
              <a:gd name="connsiteY5" fmla="*/ 719847 h 2490281"/>
              <a:gd name="connsiteX6" fmla="*/ 0 w 2889115"/>
              <a:gd name="connsiteY6" fmla="*/ 719847 h 2490281"/>
              <a:gd name="connsiteX7" fmla="*/ 0 w 2889115"/>
              <a:gd name="connsiteY7" fmla="*/ 0 h 249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89115" h="2490281">
                <a:moveTo>
                  <a:pt x="0" y="0"/>
                </a:moveTo>
                <a:lnTo>
                  <a:pt x="2889115" y="0"/>
                </a:lnTo>
                <a:lnTo>
                  <a:pt x="2889115" y="2490281"/>
                </a:lnTo>
                <a:lnTo>
                  <a:pt x="1624519" y="2490281"/>
                </a:lnTo>
                <a:lnTo>
                  <a:pt x="1624519" y="719847"/>
                </a:lnTo>
                <a:lnTo>
                  <a:pt x="1498059" y="719847"/>
                </a:lnTo>
                <a:lnTo>
                  <a:pt x="0" y="719847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98" tIns="42848" rIns="85698" bIns="428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991"/>
          </a:p>
        </p:txBody>
      </p:sp>
      <p:sp>
        <p:nvSpPr>
          <p:cNvPr id="102" name="正方形/長方形 101"/>
          <p:cNvSpPr/>
          <p:nvPr/>
        </p:nvSpPr>
        <p:spPr>
          <a:xfrm>
            <a:off x="2861966" y="1921154"/>
            <a:ext cx="820338" cy="506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3921651" y="2813732"/>
            <a:ext cx="820338" cy="506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1292135" y="3201019"/>
            <a:ext cx="118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runnable1</a:t>
            </a:r>
            <a:endParaRPr lang="ja-JP" altLang="en-US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2672705" y="2422035"/>
            <a:ext cx="124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runnable2</a:t>
            </a:r>
            <a:endParaRPr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671726" y="3211942"/>
            <a:ext cx="139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runnable4</a:t>
            </a:r>
            <a:endParaRPr lang="ja-JP" altLang="en-US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796420" y="1902813"/>
            <a:ext cx="114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runnable3</a:t>
            </a:r>
            <a:endParaRPr lang="ja-JP" altLang="en-US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7494161" y="1720700"/>
            <a:ext cx="1117303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runnable2</a:t>
            </a:r>
            <a:endParaRPr lang="ja-JP" altLang="en-US" sz="991" dirty="0"/>
          </a:p>
        </p:txBody>
      </p:sp>
      <p:sp>
        <p:nvSpPr>
          <p:cNvPr id="109" name="正方形/長方形 108"/>
          <p:cNvSpPr/>
          <p:nvPr/>
        </p:nvSpPr>
        <p:spPr>
          <a:xfrm>
            <a:off x="6650264" y="1250902"/>
            <a:ext cx="555085" cy="1039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0" name="正方形/長方形 109"/>
          <p:cNvSpPr/>
          <p:nvPr/>
        </p:nvSpPr>
        <p:spPr>
          <a:xfrm>
            <a:off x="7601625" y="704737"/>
            <a:ext cx="555085" cy="1039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1" name="正方形/長方形 110"/>
          <p:cNvSpPr/>
          <p:nvPr/>
        </p:nvSpPr>
        <p:spPr>
          <a:xfrm>
            <a:off x="8651488" y="1240909"/>
            <a:ext cx="555085" cy="1039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2" name="正方形/長方形 111"/>
          <p:cNvSpPr/>
          <p:nvPr/>
        </p:nvSpPr>
        <p:spPr>
          <a:xfrm>
            <a:off x="7618932" y="2105307"/>
            <a:ext cx="555085" cy="1039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113" name="カギ線コネクタ 112"/>
          <p:cNvCxnSpPr>
            <a:stCxn id="115" idx="3"/>
            <a:endCxn id="117" idx="1"/>
          </p:cNvCxnSpPr>
          <p:nvPr/>
        </p:nvCxnSpPr>
        <p:spPr>
          <a:xfrm flipV="1">
            <a:off x="7274328" y="1235198"/>
            <a:ext cx="271051" cy="2353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カギ線コネクタ 113"/>
          <p:cNvCxnSpPr>
            <a:stCxn id="116" idx="3"/>
            <a:endCxn id="118" idx="1"/>
          </p:cNvCxnSpPr>
          <p:nvPr/>
        </p:nvCxnSpPr>
        <p:spPr>
          <a:xfrm>
            <a:off x="7274319" y="2103806"/>
            <a:ext cx="311076" cy="5197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正方形/長方形 114"/>
          <p:cNvSpPr/>
          <p:nvPr/>
        </p:nvSpPr>
        <p:spPr>
          <a:xfrm flipV="1">
            <a:off x="7186675" y="142671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6" name="正方形/長方形 115"/>
          <p:cNvSpPr/>
          <p:nvPr/>
        </p:nvSpPr>
        <p:spPr>
          <a:xfrm flipV="1">
            <a:off x="7186675" y="205998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7" name="正方形/長方形 116"/>
          <p:cNvSpPr/>
          <p:nvPr/>
        </p:nvSpPr>
        <p:spPr>
          <a:xfrm flipV="1">
            <a:off x="7545373" y="1191369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8" name="正方形/長方形 117"/>
          <p:cNvSpPr/>
          <p:nvPr/>
        </p:nvSpPr>
        <p:spPr>
          <a:xfrm flipV="1">
            <a:off x="7585397" y="257972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19" name="正方形/長方形 118"/>
          <p:cNvSpPr/>
          <p:nvPr/>
        </p:nvSpPr>
        <p:spPr>
          <a:xfrm flipV="1">
            <a:off x="8611462" y="1451654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0" name="正方形/長方形 119"/>
          <p:cNvSpPr/>
          <p:nvPr/>
        </p:nvSpPr>
        <p:spPr>
          <a:xfrm flipV="1">
            <a:off x="8611462" y="2056053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1" name="正方形/長方形 120"/>
          <p:cNvSpPr/>
          <p:nvPr/>
        </p:nvSpPr>
        <p:spPr>
          <a:xfrm flipV="1">
            <a:off x="8125312" y="1207072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sp>
        <p:nvSpPr>
          <p:cNvPr id="122" name="正方形/長方形 121"/>
          <p:cNvSpPr/>
          <p:nvPr/>
        </p:nvSpPr>
        <p:spPr>
          <a:xfrm flipV="1">
            <a:off x="8125312" y="2579727"/>
            <a:ext cx="87646" cy="87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91"/>
          </a:p>
        </p:txBody>
      </p:sp>
      <p:cxnSp>
        <p:nvCxnSpPr>
          <p:cNvPr id="123" name="カギ線コネクタ 122"/>
          <p:cNvCxnSpPr>
            <a:stCxn id="121" idx="3"/>
            <a:endCxn id="119" idx="1"/>
          </p:cNvCxnSpPr>
          <p:nvPr/>
        </p:nvCxnSpPr>
        <p:spPr>
          <a:xfrm>
            <a:off x="8212959" y="1250900"/>
            <a:ext cx="398507" cy="2445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>
            <a:stCxn id="122" idx="3"/>
            <a:endCxn id="120" idx="1"/>
          </p:cNvCxnSpPr>
          <p:nvPr/>
        </p:nvCxnSpPr>
        <p:spPr>
          <a:xfrm flipV="1">
            <a:off x="8212959" y="2099876"/>
            <a:ext cx="398507" cy="5236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7528403" y="3148639"/>
            <a:ext cx="1119905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runnable3</a:t>
            </a:r>
            <a:endParaRPr lang="ja-JP" altLang="en-US" sz="991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8536108" y="2305509"/>
            <a:ext cx="1119905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runnable4</a:t>
            </a:r>
            <a:endParaRPr lang="ja-JP" altLang="en-US" sz="991" dirty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6560472" y="2330649"/>
            <a:ext cx="1119905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91" dirty="0"/>
              <a:t>runnable1</a:t>
            </a:r>
            <a:endParaRPr lang="ja-JP" altLang="en-US" sz="991" dirty="0"/>
          </a:p>
        </p:txBody>
      </p:sp>
    </p:spTree>
    <p:extLst>
      <p:ext uri="{BB962C8B-B14F-4D97-AF65-F5344CB8AC3E}">
        <p14:creationId xmlns:p14="http://schemas.microsoft.com/office/powerpoint/2010/main" val="201448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809</TotalTime>
  <Words>35</Words>
  <Application>Microsoft Office PowerPoint</Application>
  <PresentationFormat>ユーザー設定</PresentationFormat>
  <Paragraphs>42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SHUNSUKE</dc:creator>
  <cp:lastModifiedBy>SHUNSUKE</cp:lastModifiedBy>
  <cp:revision>3</cp:revision>
  <dcterms:created xsi:type="dcterms:W3CDTF">2016-01-24T12:16:38Z</dcterms:created>
  <dcterms:modified xsi:type="dcterms:W3CDTF">2016-01-25T01:45:39Z</dcterms:modified>
</cp:coreProperties>
</file>