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5" r:id="rId7"/>
    <p:sldId id="262" r:id="rId8"/>
    <p:sldId id="263" r:id="rId9"/>
    <p:sldId id="261" r:id="rId10"/>
    <p:sldId id="264" r:id="rId11"/>
    <p:sldId id="260" r:id="rId12"/>
    <p:sldId id="266" r:id="rId13"/>
    <p:sldId id="267" r:id="rId14"/>
    <p:sldId id="268" r:id="rId15"/>
    <p:sldId id="270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1pPr>
    <a:lvl2pPr marL="412954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2pPr>
    <a:lvl3pPr marL="825908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3pPr>
    <a:lvl4pPr marL="1238860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4pPr>
    <a:lvl5pPr marL="1651814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5pPr>
    <a:lvl6pPr marL="2064768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6pPr>
    <a:lvl7pPr marL="2477721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7pPr>
    <a:lvl8pPr marL="2890674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8pPr>
    <a:lvl9pPr marL="3303627" algn="l" defTabSz="825908" rtl="0" eaLnBrk="1" latinLnBrk="0" hangingPunct="1">
      <a:defRPr kumimoji="1" sz="16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0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6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89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8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8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BBD8-44D9-4713-9436-AAF68B34CDB2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1D38-8E3C-4835-979D-053F8B252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8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8223" t="-91" r="47362"/>
          <a:stretch/>
        </p:blipFill>
        <p:spPr>
          <a:xfrm>
            <a:off x="3367695" y="2961193"/>
            <a:ext cx="2054785" cy="27568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28" y="3806640"/>
            <a:ext cx="1947568" cy="1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49356" y="2646770"/>
            <a:ext cx="986512" cy="27004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>
            <a:off x="1758615" y="3415779"/>
            <a:ext cx="587924" cy="38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>
            <a:off x="1758615" y="2804485"/>
            <a:ext cx="587924" cy="38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>
            <a:off x="1758615" y="4751058"/>
            <a:ext cx="587924" cy="38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円/楕円 9"/>
          <p:cNvSpPr/>
          <p:nvPr/>
        </p:nvSpPr>
        <p:spPr>
          <a:xfrm>
            <a:off x="2029656" y="4586709"/>
            <a:ext cx="42848" cy="42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円/楕円 14"/>
          <p:cNvSpPr/>
          <p:nvPr/>
        </p:nvSpPr>
        <p:spPr>
          <a:xfrm>
            <a:off x="2029656" y="4422357"/>
            <a:ext cx="42848" cy="42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円/楕円 15"/>
          <p:cNvSpPr/>
          <p:nvPr/>
        </p:nvSpPr>
        <p:spPr>
          <a:xfrm>
            <a:off x="2029656" y="4228857"/>
            <a:ext cx="42848" cy="42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円/楕円 17"/>
          <p:cNvSpPr/>
          <p:nvPr/>
        </p:nvSpPr>
        <p:spPr>
          <a:xfrm>
            <a:off x="2029656" y="4040016"/>
            <a:ext cx="42848" cy="42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</p:spTree>
    <p:extLst>
      <p:ext uri="{BB962C8B-B14F-4D97-AF65-F5344CB8AC3E}">
        <p14:creationId xmlns:p14="http://schemas.microsoft.com/office/powerpoint/2010/main" val="6953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126733" y="2192237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-172179" y="2572029"/>
            <a:ext cx="87645" cy="8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-172179" y="3957100"/>
            <a:ext cx="87645" cy="8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 flipV="1">
            <a:off x="-172179" y="4553368"/>
            <a:ext cx="87645" cy="8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 flipV="1">
            <a:off x="-172179" y="3233827"/>
            <a:ext cx="87645" cy="8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524114" y="2418453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524114" y="316120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1697582" y="341886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2761489" y="2924436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2760680" y="409080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3736945" y="2418453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524114" y="409344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>
            <a:off x="3736945" y="3219226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>
            <a:off x="3741002" y="409080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470552" y="2572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468117" y="323605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468117" y="340465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468117" y="41666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468117" y="43275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1653754" y="343509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1653754" y="35827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2257531" y="362904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2257531" y="351664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1105975" y="340465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1105975" y="323382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1093803" y="2572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1105975" y="416363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1105975" y="43275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2724974" y="316038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2724974" y="41653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2729026" y="43275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2722130" y="30100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3345383" y="308024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3328743" y="42539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3693119" y="2572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3693119" y="336083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3701236" y="42539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4318807" y="2572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4" name="正方形/長方形 43"/>
          <p:cNvSpPr/>
          <p:nvPr/>
        </p:nvSpPr>
        <p:spPr>
          <a:xfrm flipV="1">
            <a:off x="4306633" y="336083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5" name="正方形/長方形 44"/>
          <p:cNvSpPr/>
          <p:nvPr/>
        </p:nvSpPr>
        <p:spPr>
          <a:xfrm flipV="1">
            <a:off x="4314750" y="42539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6" name="直線矢印コネクタ 45"/>
          <p:cNvCxnSpPr>
            <a:stCxn id="7" idx="3"/>
            <a:endCxn id="20" idx="1"/>
          </p:cNvCxnSpPr>
          <p:nvPr/>
        </p:nvCxnSpPr>
        <p:spPr>
          <a:xfrm>
            <a:off x="-84530" y="2615851"/>
            <a:ext cx="55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10" idx="3"/>
            <a:endCxn id="21" idx="1"/>
          </p:cNvCxnSpPr>
          <p:nvPr/>
        </p:nvCxnSpPr>
        <p:spPr>
          <a:xfrm>
            <a:off x="-84529" y="3277656"/>
            <a:ext cx="552650" cy="2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8" idx="3"/>
          </p:cNvCxnSpPr>
          <p:nvPr/>
        </p:nvCxnSpPr>
        <p:spPr>
          <a:xfrm flipV="1">
            <a:off x="-84529" y="3467651"/>
            <a:ext cx="552650" cy="53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endCxn id="23" idx="1"/>
          </p:cNvCxnSpPr>
          <p:nvPr/>
        </p:nvCxnSpPr>
        <p:spPr>
          <a:xfrm>
            <a:off x="191799" y="4000928"/>
            <a:ext cx="276324" cy="209576"/>
          </a:xfrm>
          <a:prstGeom prst="bentConnector3">
            <a:avLst>
              <a:gd name="adj1" fmla="val 4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9" idx="3"/>
          </p:cNvCxnSpPr>
          <p:nvPr/>
        </p:nvCxnSpPr>
        <p:spPr>
          <a:xfrm flipV="1">
            <a:off x="-84529" y="4367943"/>
            <a:ext cx="552650" cy="2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31" idx="3"/>
            <a:endCxn id="25" idx="1"/>
          </p:cNvCxnSpPr>
          <p:nvPr/>
        </p:nvCxnSpPr>
        <p:spPr>
          <a:xfrm>
            <a:off x="1181451" y="2615854"/>
            <a:ext cx="472309" cy="8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1417605" y="2615851"/>
            <a:ext cx="2275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 flipV="1">
            <a:off x="1653754" y="370045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4" name="カギ線コネクタ 53"/>
          <p:cNvCxnSpPr>
            <a:stCxn id="30" idx="3"/>
            <a:endCxn id="37" idx="1"/>
          </p:cNvCxnSpPr>
          <p:nvPr/>
        </p:nvCxnSpPr>
        <p:spPr>
          <a:xfrm flipV="1">
            <a:off x="1193623" y="3053876"/>
            <a:ext cx="1528512" cy="22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32" idx="3"/>
            <a:endCxn id="53" idx="1"/>
          </p:cNvCxnSpPr>
          <p:nvPr/>
        </p:nvCxnSpPr>
        <p:spPr>
          <a:xfrm flipV="1">
            <a:off x="1193625" y="3744277"/>
            <a:ext cx="460134" cy="46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9" idx="3"/>
            <a:endCxn id="26" idx="1"/>
          </p:cNvCxnSpPr>
          <p:nvPr/>
        </p:nvCxnSpPr>
        <p:spPr>
          <a:xfrm>
            <a:off x="1193625" y="3448477"/>
            <a:ext cx="460134" cy="178131"/>
          </a:xfrm>
          <a:prstGeom prst="bentConnector3">
            <a:avLst>
              <a:gd name="adj1" fmla="val 28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8" idx="3"/>
            <a:endCxn id="34" idx="1"/>
          </p:cNvCxnSpPr>
          <p:nvPr/>
        </p:nvCxnSpPr>
        <p:spPr>
          <a:xfrm flipV="1">
            <a:off x="2345180" y="3204205"/>
            <a:ext cx="379797" cy="35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27" idx="3"/>
            <a:endCxn id="35" idx="1"/>
          </p:cNvCxnSpPr>
          <p:nvPr/>
        </p:nvCxnSpPr>
        <p:spPr>
          <a:xfrm>
            <a:off x="2345180" y="3672868"/>
            <a:ext cx="379797" cy="5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33" idx="3"/>
            <a:endCxn id="36" idx="1"/>
          </p:cNvCxnSpPr>
          <p:nvPr/>
        </p:nvCxnSpPr>
        <p:spPr>
          <a:xfrm>
            <a:off x="1193622" y="4371389"/>
            <a:ext cx="1535408" cy="11901"/>
          </a:xfrm>
          <a:prstGeom prst="bentConnector3">
            <a:avLst>
              <a:gd name="adj1" fmla="val 10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8" idx="3"/>
            <a:endCxn id="41" idx="1"/>
          </p:cNvCxnSpPr>
          <p:nvPr/>
        </p:nvCxnSpPr>
        <p:spPr>
          <a:xfrm>
            <a:off x="3433026" y="3124068"/>
            <a:ext cx="260094" cy="28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 flipV="1">
            <a:off x="4706715" y="2572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2" name="正方形/長方形 61"/>
          <p:cNvSpPr/>
          <p:nvPr/>
        </p:nvSpPr>
        <p:spPr>
          <a:xfrm flipV="1">
            <a:off x="4705087" y="336083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3" name="正方形/長方形 62"/>
          <p:cNvSpPr/>
          <p:nvPr/>
        </p:nvSpPr>
        <p:spPr>
          <a:xfrm flipV="1">
            <a:off x="4705087" y="42539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4" name="直線矢印コネクタ 63"/>
          <p:cNvCxnSpPr>
            <a:stCxn id="43" idx="3"/>
            <a:endCxn id="61" idx="1"/>
          </p:cNvCxnSpPr>
          <p:nvPr/>
        </p:nvCxnSpPr>
        <p:spPr>
          <a:xfrm>
            <a:off x="4406451" y="2615851"/>
            <a:ext cx="30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4" idx="3"/>
            <a:endCxn id="62" idx="1"/>
          </p:cNvCxnSpPr>
          <p:nvPr/>
        </p:nvCxnSpPr>
        <p:spPr>
          <a:xfrm>
            <a:off x="4394278" y="3404654"/>
            <a:ext cx="3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5" idx="3"/>
            <a:endCxn id="63" idx="1"/>
          </p:cNvCxnSpPr>
          <p:nvPr/>
        </p:nvCxnSpPr>
        <p:spPr>
          <a:xfrm>
            <a:off x="4402397" y="4297738"/>
            <a:ext cx="30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39" idx="3"/>
            <a:endCxn id="42" idx="1"/>
          </p:cNvCxnSpPr>
          <p:nvPr/>
        </p:nvCxnSpPr>
        <p:spPr>
          <a:xfrm>
            <a:off x="3416391" y="4297738"/>
            <a:ext cx="284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-458647" y="308509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0" y="3062049"/>
                <a:ext cx="2788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-458647" y="2452814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0" y="2387396"/>
                <a:ext cx="278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-458647" y="3801084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0" y="3826018"/>
                <a:ext cx="278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58647" y="437692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0" y="4440453"/>
                <a:ext cx="2788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4857657" y="2452815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2387396"/>
                <a:ext cx="27882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4857657" y="416849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4218048"/>
                <a:ext cx="278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866984" y="325954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51" y="3248186"/>
                <a:ext cx="278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574025" y="3145987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4025" y="2415625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74025" y="4100433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749119" y="2415625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758044" y="317500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777930" y="4061381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844468" y="2880823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55897" y="3399997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844468" y="406831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6524" y="239570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06524" y="3126127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06524" y="406832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986483" y="338693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067438" y="287944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021791" y="406832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21791" y="317278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21791" y="2403869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60355" y="330707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60355" y="423270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61759" y="423270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836355" y="423270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36355" y="339564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861757" y="3096023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846247" y="259938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801203" y="359442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0355" y="259618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067438" y="405765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sp>
        <p:nvSpPr>
          <p:cNvPr id="103" name="フリーフォーム 102"/>
          <p:cNvSpPr/>
          <p:nvPr/>
        </p:nvSpPr>
        <p:spPr>
          <a:xfrm>
            <a:off x="368300" y="2279884"/>
            <a:ext cx="4090087" cy="2307979"/>
          </a:xfrm>
          <a:custGeom>
            <a:avLst/>
            <a:gdLst>
              <a:gd name="connsiteX0" fmla="*/ 20782 w 4364182"/>
              <a:gd name="connsiteY0" fmla="*/ 0 h 2441863"/>
              <a:gd name="connsiteX1" fmla="*/ 4364182 w 4364182"/>
              <a:gd name="connsiteY1" fmla="*/ 0 h 2441863"/>
              <a:gd name="connsiteX2" fmla="*/ 4364182 w 4364182"/>
              <a:gd name="connsiteY2" fmla="*/ 592281 h 2441863"/>
              <a:gd name="connsiteX3" fmla="*/ 935182 w 4364182"/>
              <a:gd name="connsiteY3" fmla="*/ 592281 h 2441863"/>
              <a:gd name="connsiteX4" fmla="*/ 935182 w 4364182"/>
              <a:gd name="connsiteY4" fmla="*/ 2441863 h 2441863"/>
              <a:gd name="connsiteX5" fmla="*/ 0 w 4364182"/>
              <a:gd name="connsiteY5" fmla="*/ 2441863 h 2441863"/>
              <a:gd name="connsiteX6" fmla="*/ 20782 w 4364182"/>
              <a:gd name="connsiteY6" fmla="*/ 0 h 2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4182" h="2441863">
                <a:moveTo>
                  <a:pt x="20782" y="0"/>
                </a:moveTo>
                <a:lnTo>
                  <a:pt x="4364182" y="0"/>
                </a:lnTo>
                <a:lnTo>
                  <a:pt x="4364182" y="592281"/>
                </a:lnTo>
                <a:lnTo>
                  <a:pt x="935182" y="592281"/>
                </a:lnTo>
                <a:lnTo>
                  <a:pt x="935182" y="2441863"/>
                </a:lnTo>
                <a:lnTo>
                  <a:pt x="0" y="2441863"/>
                </a:lnTo>
                <a:lnTo>
                  <a:pt x="20782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7" name="フリーフォーム 106"/>
          <p:cNvSpPr/>
          <p:nvPr/>
        </p:nvSpPr>
        <p:spPr>
          <a:xfrm>
            <a:off x="2659241" y="2912465"/>
            <a:ext cx="1811324" cy="1684729"/>
          </a:xfrm>
          <a:custGeom>
            <a:avLst/>
            <a:gdLst>
              <a:gd name="connsiteX0" fmla="*/ 0 w 1932709"/>
              <a:gd name="connsiteY0" fmla="*/ 0 h 1797627"/>
              <a:gd name="connsiteX1" fmla="*/ 1932709 w 1932709"/>
              <a:gd name="connsiteY1" fmla="*/ 0 h 1797627"/>
              <a:gd name="connsiteX2" fmla="*/ 1932709 w 1932709"/>
              <a:gd name="connsiteY2" fmla="*/ 1797627 h 1797627"/>
              <a:gd name="connsiteX3" fmla="*/ 1028700 w 1932709"/>
              <a:gd name="connsiteY3" fmla="*/ 1797627 h 1797627"/>
              <a:gd name="connsiteX4" fmla="*/ 1028700 w 1932709"/>
              <a:gd name="connsiteY4" fmla="*/ 550718 h 1797627"/>
              <a:gd name="connsiteX5" fmla="*/ 31173 w 1932709"/>
              <a:gd name="connsiteY5" fmla="*/ 550718 h 1797627"/>
              <a:gd name="connsiteX6" fmla="*/ 0 w 1932709"/>
              <a:gd name="connsiteY6" fmla="*/ 0 h 179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2709" h="1797627">
                <a:moveTo>
                  <a:pt x="0" y="0"/>
                </a:moveTo>
                <a:lnTo>
                  <a:pt x="1932709" y="0"/>
                </a:lnTo>
                <a:lnTo>
                  <a:pt x="1932709" y="1797627"/>
                </a:lnTo>
                <a:lnTo>
                  <a:pt x="1028700" y="1797627"/>
                </a:lnTo>
                <a:lnTo>
                  <a:pt x="1028700" y="550718"/>
                </a:lnTo>
                <a:lnTo>
                  <a:pt x="31173" y="550718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8" name="正方形/長方形 107"/>
          <p:cNvSpPr/>
          <p:nvPr/>
        </p:nvSpPr>
        <p:spPr>
          <a:xfrm>
            <a:off x="1575854" y="3331779"/>
            <a:ext cx="827756" cy="570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9" name="正方形/長方形 108"/>
          <p:cNvSpPr/>
          <p:nvPr/>
        </p:nvSpPr>
        <p:spPr>
          <a:xfrm>
            <a:off x="2678719" y="3992400"/>
            <a:ext cx="827756" cy="570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4676" y="4568990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runnable1</a:t>
            </a:r>
            <a:endParaRPr lang="ja-JP" altLang="en-US" sz="99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345953" y="3153875"/>
            <a:ext cx="1117303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runnable2</a:t>
            </a:r>
            <a:endParaRPr lang="ja-JP" altLang="en-US" sz="99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444996" y="4568990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runnable3</a:t>
            </a:r>
            <a:endParaRPr lang="ja-JP" altLang="en-US" sz="991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564901" y="4560265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runnable4</a:t>
            </a:r>
            <a:endParaRPr lang="ja-JP" altLang="en-US" sz="991" dirty="0"/>
          </a:p>
        </p:txBody>
      </p:sp>
      <p:sp>
        <p:nvSpPr>
          <p:cNvPr id="114" name="正方形/長方形 113"/>
          <p:cNvSpPr/>
          <p:nvPr/>
        </p:nvSpPr>
        <p:spPr>
          <a:xfrm>
            <a:off x="5646462" y="2704800"/>
            <a:ext cx="555085" cy="10394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5" name="正方形/長方形 114"/>
          <p:cNvSpPr/>
          <p:nvPr/>
        </p:nvSpPr>
        <p:spPr>
          <a:xfrm>
            <a:off x="6597823" y="2158635"/>
            <a:ext cx="555085" cy="10394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6" name="正方形/長方形 115"/>
          <p:cNvSpPr/>
          <p:nvPr/>
        </p:nvSpPr>
        <p:spPr>
          <a:xfrm>
            <a:off x="7647686" y="2694807"/>
            <a:ext cx="555085" cy="10394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7" name="正方形/長方形 116"/>
          <p:cNvSpPr/>
          <p:nvPr/>
        </p:nvSpPr>
        <p:spPr>
          <a:xfrm>
            <a:off x="6615130" y="3559205"/>
            <a:ext cx="555085" cy="10394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19" name="カギ線コネクタ 118"/>
          <p:cNvCxnSpPr>
            <a:stCxn id="130" idx="3"/>
            <a:endCxn id="132" idx="1"/>
          </p:cNvCxnSpPr>
          <p:nvPr/>
        </p:nvCxnSpPr>
        <p:spPr>
          <a:xfrm flipV="1">
            <a:off x="6270526" y="2689096"/>
            <a:ext cx="271051" cy="235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31" idx="3"/>
            <a:endCxn id="133" idx="1"/>
          </p:cNvCxnSpPr>
          <p:nvPr/>
        </p:nvCxnSpPr>
        <p:spPr>
          <a:xfrm>
            <a:off x="6270519" y="3557706"/>
            <a:ext cx="311076" cy="51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/>
          <p:cNvSpPr/>
          <p:nvPr/>
        </p:nvSpPr>
        <p:spPr>
          <a:xfrm flipV="1">
            <a:off x="6182875" y="28806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1" name="正方形/長方形 130"/>
          <p:cNvSpPr/>
          <p:nvPr/>
        </p:nvSpPr>
        <p:spPr>
          <a:xfrm flipV="1">
            <a:off x="6182875" y="35138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2" name="正方形/長方形 131"/>
          <p:cNvSpPr/>
          <p:nvPr/>
        </p:nvSpPr>
        <p:spPr>
          <a:xfrm flipV="1">
            <a:off x="6541573" y="264526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3" name="正方形/長方形 132"/>
          <p:cNvSpPr/>
          <p:nvPr/>
        </p:nvSpPr>
        <p:spPr>
          <a:xfrm flipV="1">
            <a:off x="6581597" y="403362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9" name="正方形/長方形 138"/>
          <p:cNvSpPr/>
          <p:nvPr/>
        </p:nvSpPr>
        <p:spPr>
          <a:xfrm flipV="1">
            <a:off x="7607662" y="290555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0" name="正方形/長方形 139"/>
          <p:cNvSpPr/>
          <p:nvPr/>
        </p:nvSpPr>
        <p:spPr>
          <a:xfrm flipV="1">
            <a:off x="7607662" y="35099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1" name="正方形/長方形 140"/>
          <p:cNvSpPr/>
          <p:nvPr/>
        </p:nvSpPr>
        <p:spPr>
          <a:xfrm flipV="1">
            <a:off x="7121512" y="266097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2" name="正方形/長方形 141"/>
          <p:cNvSpPr/>
          <p:nvPr/>
        </p:nvSpPr>
        <p:spPr>
          <a:xfrm flipV="1">
            <a:off x="7121512" y="403362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44" name="カギ線コネクタ 143"/>
          <p:cNvCxnSpPr>
            <a:stCxn id="141" idx="3"/>
            <a:endCxn id="139" idx="1"/>
          </p:cNvCxnSpPr>
          <p:nvPr/>
        </p:nvCxnSpPr>
        <p:spPr>
          <a:xfrm>
            <a:off x="7209157" y="2704798"/>
            <a:ext cx="398507" cy="24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カギ線コネクタ 146"/>
          <p:cNvCxnSpPr>
            <a:stCxn id="142" idx="3"/>
            <a:endCxn id="140" idx="1"/>
          </p:cNvCxnSpPr>
          <p:nvPr/>
        </p:nvCxnSpPr>
        <p:spPr>
          <a:xfrm flipV="1">
            <a:off x="7209157" y="3553776"/>
            <a:ext cx="398507" cy="523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5304529" y="3731312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runnable1</a:t>
            </a:r>
            <a:endParaRPr lang="ja-JP" altLang="en-US" sz="991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429132" y="3921333"/>
            <a:ext cx="1117303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runnable2</a:t>
            </a:r>
            <a:endParaRPr lang="ja-JP" altLang="en-US" sz="991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6300683" y="4568990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runnable3</a:t>
            </a:r>
            <a:endParaRPr lang="ja-JP" altLang="en-US" sz="991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425847" y="3731312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runnable4</a:t>
            </a:r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4002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699404" y="1783227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円/楕円 4"/>
          <p:cNvSpPr/>
          <p:nvPr/>
        </p:nvSpPr>
        <p:spPr>
          <a:xfrm flipH="1">
            <a:off x="2199103" y="1783227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円/楕円 5"/>
          <p:cNvSpPr/>
          <p:nvPr/>
        </p:nvSpPr>
        <p:spPr>
          <a:xfrm flipH="1">
            <a:off x="3698802" y="1783227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円/楕円 6"/>
          <p:cNvSpPr/>
          <p:nvPr/>
        </p:nvSpPr>
        <p:spPr>
          <a:xfrm flipH="1">
            <a:off x="5198499" y="1783227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9" name="直線矢印コネクタ 8"/>
          <p:cNvCxnSpPr>
            <a:stCxn id="4" idx="2"/>
            <a:endCxn id="5" idx="6"/>
          </p:cNvCxnSpPr>
          <p:nvPr/>
        </p:nvCxnSpPr>
        <p:spPr>
          <a:xfrm>
            <a:off x="1751144" y="2309092"/>
            <a:ext cx="447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2"/>
          </p:cNvCxnSpPr>
          <p:nvPr/>
        </p:nvCxnSpPr>
        <p:spPr>
          <a:xfrm>
            <a:off x="3250843" y="2309092"/>
            <a:ext cx="447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2"/>
            <a:endCxn id="7" idx="6"/>
          </p:cNvCxnSpPr>
          <p:nvPr/>
        </p:nvCxnSpPr>
        <p:spPr>
          <a:xfrm>
            <a:off x="4750543" y="2309092"/>
            <a:ext cx="447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7" idx="0"/>
            <a:endCxn id="4" idx="0"/>
          </p:cNvCxnSpPr>
          <p:nvPr/>
        </p:nvCxnSpPr>
        <p:spPr>
          <a:xfrm rot="16200000" flipV="1">
            <a:off x="3474820" y="-466324"/>
            <a:ext cx="11902" cy="4499095"/>
          </a:xfrm>
          <a:prstGeom prst="curvedConnector3">
            <a:avLst>
              <a:gd name="adj1" fmla="val 8509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4" idx="6"/>
          </p:cNvCxnSpPr>
          <p:nvPr/>
        </p:nvCxnSpPr>
        <p:spPr>
          <a:xfrm>
            <a:off x="124847" y="2309092"/>
            <a:ext cx="574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28257" y="2867834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7" y="2867834"/>
                <a:ext cx="594037" cy="244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427956" y="2892829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56" y="2892829"/>
                <a:ext cx="594037" cy="244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927652" y="2884066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52" y="2884066"/>
                <a:ext cx="594037" cy="244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433303" y="2876208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03" y="2876208"/>
                <a:ext cx="594037" cy="244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/楕円 24"/>
          <p:cNvSpPr/>
          <p:nvPr/>
        </p:nvSpPr>
        <p:spPr>
          <a:xfrm>
            <a:off x="952602" y="2039401"/>
            <a:ext cx="545345" cy="545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円/楕円 25"/>
          <p:cNvSpPr/>
          <p:nvPr/>
        </p:nvSpPr>
        <p:spPr>
          <a:xfrm>
            <a:off x="3952000" y="2039401"/>
            <a:ext cx="545345" cy="545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円/楕円 29"/>
          <p:cNvSpPr/>
          <p:nvPr/>
        </p:nvSpPr>
        <p:spPr>
          <a:xfrm flipH="1">
            <a:off x="699404" y="3925653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円/楕円 30"/>
          <p:cNvSpPr/>
          <p:nvPr/>
        </p:nvSpPr>
        <p:spPr>
          <a:xfrm>
            <a:off x="952602" y="4178852"/>
            <a:ext cx="545345" cy="545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円/楕円 31"/>
          <p:cNvSpPr/>
          <p:nvPr/>
        </p:nvSpPr>
        <p:spPr>
          <a:xfrm flipH="1">
            <a:off x="2199103" y="3925653"/>
            <a:ext cx="1051735" cy="1051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34" name="直線矢印コネクタ 33"/>
          <p:cNvCxnSpPr>
            <a:stCxn id="30" idx="2"/>
            <a:endCxn id="32" idx="6"/>
          </p:cNvCxnSpPr>
          <p:nvPr/>
        </p:nvCxnSpPr>
        <p:spPr>
          <a:xfrm>
            <a:off x="1751144" y="4451519"/>
            <a:ext cx="447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32" idx="0"/>
            <a:endCxn id="30" idx="0"/>
          </p:cNvCxnSpPr>
          <p:nvPr/>
        </p:nvCxnSpPr>
        <p:spPr>
          <a:xfrm rot="16200000" flipV="1">
            <a:off x="1975124" y="3175807"/>
            <a:ext cx="11901" cy="1499698"/>
          </a:xfrm>
          <a:prstGeom prst="curvedConnector3">
            <a:avLst>
              <a:gd name="adj1" fmla="val 4009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endCxn id="30" idx="6"/>
          </p:cNvCxnSpPr>
          <p:nvPr/>
        </p:nvCxnSpPr>
        <p:spPr>
          <a:xfrm>
            <a:off x="212487" y="4451523"/>
            <a:ext cx="48692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-65961" y="3082206"/>
            <a:ext cx="1588251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Base period : 1</a:t>
            </a:r>
            <a:endParaRPr lang="ja-JP" altLang="en-US" sz="99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65961" y="5230584"/>
            <a:ext cx="1588251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Base period : 2</a:t>
            </a:r>
            <a:endParaRPr lang="ja-JP" altLang="en-US" sz="99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928257" y="4989290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71" y="5093853"/>
                <a:ext cx="6338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427956" y="5016341"/>
                <a:ext cx="594037" cy="244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70" y="5122715"/>
                <a:ext cx="63384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円/楕円 53"/>
          <p:cNvSpPr/>
          <p:nvPr/>
        </p:nvSpPr>
        <p:spPr>
          <a:xfrm>
            <a:off x="2447309" y="4178852"/>
            <a:ext cx="545345" cy="545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</p:spTree>
    <p:extLst>
      <p:ext uri="{BB962C8B-B14F-4D97-AF65-F5344CB8AC3E}">
        <p14:creationId xmlns:p14="http://schemas.microsoft.com/office/powerpoint/2010/main" val="251821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77925" y="2267010"/>
            <a:ext cx="3903322" cy="254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>
            <a:off x="5203676" y="2267010"/>
            <a:ext cx="3903322" cy="254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>
            <a:off x="3500577" y="2914057"/>
            <a:ext cx="249631" cy="27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>
            <a:off x="3500577" y="3915957"/>
            <a:ext cx="249631" cy="27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>
            <a:off x="5078857" y="3915957"/>
            <a:ext cx="249631" cy="27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5078857" y="2914057"/>
            <a:ext cx="249631" cy="27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0" name="直線矢印コネクタ 9"/>
          <p:cNvCxnSpPr>
            <a:stCxn id="6" idx="3"/>
            <a:endCxn id="9" idx="1"/>
          </p:cNvCxnSpPr>
          <p:nvPr/>
        </p:nvCxnSpPr>
        <p:spPr>
          <a:xfrm>
            <a:off x="3750211" y="3050218"/>
            <a:ext cx="1328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8" idx="1"/>
            <a:endCxn id="7" idx="3"/>
          </p:cNvCxnSpPr>
          <p:nvPr/>
        </p:nvCxnSpPr>
        <p:spPr>
          <a:xfrm flipH="1">
            <a:off x="3750211" y="4052119"/>
            <a:ext cx="1328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98798" y="3186383"/>
            <a:ext cx="1912646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749" dirty="0"/>
              <a:t>block A</a:t>
            </a:r>
            <a:endParaRPr lang="ja-JP" altLang="en-US" sz="3749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99012" y="3186383"/>
            <a:ext cx="1912646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749" dirty="0"/>
              <a:t>block B</a:t>
            </a:r>
            <a:endParaRPr lang="ja-JP" altLang="en-US" sz="3749" dirty="0"/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コンテンツ プレースホルダー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7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69536" y="1461247"/>
            <a:ext cx="6843481" cy="387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1094718" y="206117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1098969" y="3937545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 flipV="1">
            <a:off x="1125306" y="469689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 flipV="1">
            <a:off x="1103912" y="2992054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2012328" y="1890358"/>
            <a:ext cx="868648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2022850" y="2877653"/>
            <a:ext cx="868648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3402557" y="3354702"/>
            <a:ext cx="868648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4585916" y="2677810"/>
            <a:ext cx="868648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4789199" y="4339209"/>
            <a:ext cx="916907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6076277" y="1914603"/>
            <a:ext cx="868648" cy="5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1822000" y="4335486"/>
            <a:ext cx="930696" cy="561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>
            <a:off x="6078426" y="3211179"/>
            <a:ext cx="868648" cy="513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>
            <a:off x="6120736" y="4332827"/>
            <a:ext cx="838774" cy="558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1950278" y="2061991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1966854" y="300418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1966854" y="3250702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1766008" y="4460690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1766008" y="4698109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358735" y="3441799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358735" y="3609391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4215423" y="369669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4186320" y="3455526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2827036" y="322050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2828758" y="2982071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2840930" y="2095039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2706391" y="4434331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2706388" y="469689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4549402" y="304334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4753493" y="4543355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4757549" y="470556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4538806" y="2794880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5404690" y="2893016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5659105" y="4550934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6029386" y="2102162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6036056" y="3398846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6071956" y="455616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6864860" y="2101523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4" name="正方形/長方形 43"/>
          <p:cNvSpPr/>
          <p:nvPr/>
        </p:nvSpPr>
        <p:spPr>
          <a:xfrm flipV="1">
            <a:off x="6885213" y="3378030"/>
            <a:ext cx="117754" cy="127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5" name="正方形/長方形 44"/>
          <p:cNvSpPr/>
          <p:nvPr/>
        </p:nvSpPr>
        <p:spPr>
          <a:xfrm flipV="1">
            <a:off x="6937232" y="455616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6" name="直線矢印コネクタ 45"/>
          <p:cNvCxnSpPr>
            <a:stCxn id="7" idx="3"/>
            <a:endCxn id="20" idx="1"/>
          </p:cNvCxnSpPr>
          <p:nvPr/>
        </p:nvCxnSpPr>
        <p:spPr>
          <a:xfrm>
            <a:off x="1218812" y="2123227"/>
            <a:ext cx="731468" cy="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8" idx="3"/>
            <a:endCxn id="22" idx="1"/>
          </p:cNvCxnSpPr>
          <p:nvPr/>
        </p:nvCxnSpPr>
        <p:spPr>
          <a:xfrm flipV="1">
            <a:off x="1223063" y="3312748"/>
            <a:ext cx="743793" cy="6868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endCxn id="23" idx="1"/>
          </p:cNvCxnSpPr>
          <p:nvPr/>
        </p:nvCxnSpPr>
        <p:spPr>
          <a:xfrm rot="16200000" flipH="1">
            <a:off x="1369639" y="4126362"/>
            <a:ext cx="611752" cy="180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1" idx="3"/>
            <a:endCxn id="25" idx="1"/>
          </p:cNvCxnSpPr>
          <p:nvPr/>
        </p:nvCxnSpPr>
        <p:spPr>
          <a:xfrm>
            <a:off x="2965025" y="2157082"/>
            <a:ext cx="393712" cy="1346760"/>
          </a:xfrm>
          <a:prstGeom prst="bentConnector3">
            <a:avLst>
              <a:gd name="adj1" fmla="val 60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31" idx="3"/>
            <a:endCxn id="40" idx="1"/>
          </p:cNvCxnSpPr>
          <p:nvPr/>
        </p:nvCxnSpPr>
        <p:spPr>
          <a:xfrm>
            <a:off x="2965025" y="2157081"/>
            <a:ext cx="3064362" cy="7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 flipV="1">
            <a:off x="3358735" y="3765894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2" name="カギ線コネクタ 51"/>
          <p:cNvCxnSpPr>
            <a:stCxn id="30" idx="3"/>
            <a:endCxn id="37" idx="1"/>
          </p:cNvCxnSpPr>
          <p:nvPr/>
        </p:nvCxnSpPr>
        <p:spPr>
          <a:xfrm flipV="1">
            <a:off x="2952850" y="2856930"/>
            <a:ext cx="1585958" cy="18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2" idx="3"/>
            <a:endCxn id="51" idx="1"/>
          </p:cNvCxnSpPr>
          <p:nvPr/>
        </p:nvCxnSpPr>
        <p:spPr>
          <a:xfrm flipV="1">
            <a:off x="2830484" y="3827938"/>
            <a:ext cx="528253" cy="668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9" idx="3"/>
            <a:endCxn id="26" idx="1"/>
          </p:cNvCxnSpPr>
          <p:nvPr/>
        </p:nvCxnSpPr>
        <p:spPr>
          <a:xfrm>
            <a:off x="2951131" y="3282551"/>
            <a:ext cx="407608" cy="388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8" idx="3"/>
            <a:endCxn id="34" idx="1"/>
          </p:cNvCxnSpPr>
          <p:nvPr/>
        </p:nvCxnSpPr>
        <p:spPr>
          <a:xfrm flipV="1">
            <a:off x="4310410" y="3105394"/>
            <a:ext cx="238990" cy="4121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7" idx="3"/>
            <a:endCxn id="35" idx="1"/>
          </p:cNvCxnSpPr>
          <p:nvPr/>
        </p:nvCxnSpPr>
        <p:spPr>
          <a:xfrm>
            <a:off x="4339515" y="3758747"/>
            <a:ext cx="413979" cy="846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3" idx="3"/>
            <a:endCxn id="36" idx="1"/>
          </p:cNvCxnSpPr>
          <p:nvPr/>
        </p:nvCxnSpPr>
        <p:spPr>
          <a:xfrm>
            <a:off x="2830478" y="4758940"/>
            <a:ext cx="1927070" cy="8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8" idx="3"/>
            <a:endCxn id="18" idx="1"/>
          </p:cNvCxnSpPr>
          <p:nvPr/>
        </p:nvCxnSpPr>
        <p:spPr>
          <a:xfrm>
            <a:off x="5528784" y="2955060"/>
            <a:ext cx="549641" cy="5130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 flipV="1">
            <a:off x="7950971" y="2104914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7941970" y="3380597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1" name="正方形/長方形 60"/>
          <p:cNvSpPr/>
          <p:nvPr/>
        </p:nvSpPr>
        <p:spPr>
          <a:xfrm flipV="1">
            <a:off x="7960237" y="4550934"/>
            <a:ext cx="124092" cy="12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2" name="直線矢印コネクタ 61"/>
          <p:cNvCxnSpPr>
            <a:stCxn id="43" idx="3"/>
            <a:endCxn id="59" idx="1"/>
          </p:cNvCxnSpPr>
          <p:nvPr/>
        </p:nvCxnSpPr>
        <p:spPr>
          <a:xfrm>
            <a:off x="6988952" y="2163569"/>
            <a:ext cx="962019" cy="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4" idx="3"/>
            <a:endCxn id="60" idx="1"/>
          </p:cNvCxnSpPr>
          <p:nvPr/>
        </p:nvCxnSpPr>
        <p:spPr>
          <a:xfrm>
            <a:off x="7002968" y="3441796"/>
            <a:ext cx="939002" cy="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5" idx="3"/>
            <a:endCxn id="61" idx="1"/>
          </p:cNvCxnSpPr>
          <p:nvPr/>
        </p:nvCxnSpPr>
        <p:spPr>
          <a:xfrm flipV="1">
            <a:off x="7061322" y="4612981"/>
            <a:ext cx="898914" cy="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9" idx="3"/>
            <a:endCxn id="42" idx="1"/>
          </p:cNvCxnSpPr>
          <p:nvPr/>
        </p:nvCxnSpPr>
        <p:spPr>
          <a:xfrm>
            <a:off x="5783196" y="4612981"/>
            <a:ext cx="288756" cy="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35245" y="2857572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5" y="2857572"/>
                <a:ext cx="36998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54880" y="2012584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80" y="2012584"/>
                <a:ext cx="36998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645031" y="3782050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31" y="3782050"/>
                <a:ext cx="36998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34443" y="4633139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3" y="4633139"/>
                <a:ext cx="36998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132204" y="2012198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04" y="2012198"/>
                <a:ext cx="36998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8121430" y="4431141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430" y="4431141"/>
                <a:ext cx="369982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121951" y="3257913"/>
                <a:ext cx="369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51" y="3257913"/>
                <a:ext cx="369982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2110960" y="2895778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121266" y="1940518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920269" y="4365242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97829" y="1970771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99527" y="3185948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229991" y="4356672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85340" y="2690427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500430" y="3389519"/>
            <a:ext cx="392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921711" y="4350822"/>
            <a:ext cx="399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442329" y="1950214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451665" y="2909444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251331" y="4403656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800140" y="3386327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85770" y="2681435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565659" y="4365245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495238" y="3242104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65659" y="1960872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218505" y="3126453"/>
            <a:ext cx="384591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05618" y="4603584"/>
            <a:ext cx="451052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046754" y="4589672"/>
            <a:ext cx="412360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309840" y="4603584"/>
            <a:ext cx="648758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250308" y="3423574"/>
            <a:ext cx="450922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734530" y="2955062"/>
            <a:ext cx="508450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339425" y="2161522"/>
            <a:ext cx="43187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660837" y="3582338"/>
            <a:ext cx="40751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262366" y="2173109"/>
            <a:ext cx="648758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261360" y="4352151"/>
            <a:ext cx="46879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cxnSp>
        <p:nvCxnSpPr>
          <p:cNvPr id="100" name="直線矢印コネクタ 99"/>
          <p:cNvCxnSpPr>
            <a:stCxn id="10" idx="3"/>
          </p:cNvCxnSpPr>
          <p:nvPr/>
        </p:nvCxnSpPr>
        <p:spPr>
          <a:xfrm>
            <a:off x="1228004" y="3054099"/>
            <a:ext cx="732800" cy="4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" idx="3"/>
            <a:endCxn id="24" idx="1"/>
          </p:cNvCxnSpPr>
          <p:nvPr/>
        </p:nvCxnSpPr>
        <p:spPr>
          <a:xfrm>
            <a:off x="1249400" y="4758942"/>
            <a:ext cx="516609" cy="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 104"/>
          <p:cNvSpPr/>
          <p:nvPr/>
        </p:nvSpPr>
        <p:spPr>
          <a:xfrm>
            <a:off x="1704829" y="1767102"/>
            <a:ext cx="5488260" cy="3245548"/>
          </a:xfrm>
          <a:custGeom>
            <a:avLst/>
            <a:gdLst>
              <a:gd name="connsiteX0" fmla="*/ 0 w 5856051"/>
              <a:gd name="connsiteY0" fmla="*/ 0 h 3463047"/>
              <a:gd name="connsiteX1" fmla="*/ 5856051 w 5856051"/>
              <a:gd name="connsiteY1" fmla="*/ 0 h 3463047"/>
              <a:gd name="connsiteX2" fmla="*/ 5856051 w 5856051"/>
              <a:gd name="connsiteY2" fmla="*/ 875489 h 3463047"/>
              <a:gd name="connsiteX3" fmla="*/ 1468877 w 5856051"/>
              <a:gd name="connsiteY3" fmla="*/ 875489 h 3463047"/>
              <a:gd name="connsiteX4" fmla="*/ 1468877 w 5856051"/>
              <a:gd name="connsiteY4" fmla="*/ 3463047 h 3463047"/>
              <a:gd name="connsiteX5" fmla="*/ 0 w 5856051"/>
              <a:gd name="connsiteY5" fmla="*/ 3463047 h 3463047"/>
              <a:gd name="connsiteX6" fmla="*/ 0 w 5856051"/>
              <a:gd name="connsiteY6" fmla="*/ 0 h 346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6051" h="3463047">
                <a:moveTo>
                  <a:pt x="0" y="0"/>
                </a:moveTo>
                <a:lnTo>
                  <a:pt x="5856051" y="0"/>
                </a:lnTo>
                <a:lnTo>
                  <a:pt x="5856051" y="875489"/>
                </a:lnTo>
                <a:lnTo>
                  <a:pt x="1468877" y="875489"/>
                </a:lnTo>
                <a:lnTo>
                  <a:pt x="1468877" y="3463047"/>
                </a:lnTo>
                <a:lnTo>
                  <a:pt x="0" y="3463047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6" name="正方形/長方形 105"/>
          <p:cNvSpPr/>
          <p:nvPr/>
        </p:nvSpPr>
        <p:spPr>
          <a:xfrm>
            <a:off x="3291136" y="3282548"/>
            <a:ext cx="1112240" cy="717044"/>
          </a:xfrm>
          <a:prstGeom prst="rect">
            <a:avLst/>
          </a:prstGeom>
          <a:noFill/>
          <a:ln w="38100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7" name="正方形/長方形 106"/>
          <p:cNvSpPr/>
          <p:nvPr/>
        </p:nvSpPr>
        <p:spPr>
          <a:xfrm>
            <a:off x="4685862" y="4281740"/>
            <a:ext cx="1153911" cy="672417"/>
          </a:xfrm>
          <a:prstGeom prst="rect">
            <a:avLst/>
          </a:prstGeom>
          <a:noFill/>
          <a:ln w="38100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9" name="フリーフォーム 108"/>
          <p:cNvSpPr/>
          <p:nvPr/>
        </p:nvSpPr>
        <p:spPr>
          <a:xfrm>
            <a:off x="4478194" y="2652493"/>
            <a:ext cx="2707664" cy="2333879"/>
          </a:xfrm>
          <a:custGeom>
            <a:avLst/>
            <a:gdLst>
              <a:gd name="connsiteX0" fmla="*/ 0 w 2889115"/>
              <a:gd name="connsiteY0" fmla="*/ 0 h 2490281"/>
              <a:gd name="connsiteX1" fmla="*/ 2889115 w 2889115"/>
              <a:gd name="connsiteY1" fmla="*/ 0 h 2490281"/>
              <a:gd name="connsiteX2" fmla="*/ 2889115 w 2889115"/>
              <a:gd name="connsiteY2" fmla="*/ 2490281 h 2490281"/>
              <a:gd name="connsiteX3" fmla="*/ 1624519 w 2889115"/>
              <a:gd name="connsiteY3" fmla="*/ 2490281 h 2490281"/>
              <a:gd name="connsiteX4" fmla="*/ 1624519 w 2889115"/>
              <a:gd name="connsiteY4" fmla="*/ 719847 h 2490281"/>
              <a:gd name="connsiteX5" fmla="*/ 1498059 w 2889115"/>
              <a:gd name="connsiteY5" fmla="*/ 719847 h 2490281"/>
              <a:gd name="connsiteX6" fmla="*/ 0 w 2889115"/>
              <a:gd name="connsiteY6" fmla="*/ 719847 h 2490281"/>
              <a:gd name="connsiteX7" fmla="*/ 0 w 2889115"/>
              <a:gd name="connsiteY7" fmla="*/ 0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9115" h="2490281">
                <a:moveTo>
                  <a:pt x="0" y="0"/>
                </a:moveTo>
                <a:lnTo>
                  <a:pt x="2889115" y="0"/>
                </a:lnTo>
                <a:lnTo>
                  <a:pt x="2889115" y="2490281"/>
                </a:lnTo>
                <a:lnTo>
                  <a:pt x="1624519" y="2490281"/>
                </a:lnTo>
                <a:lnTo>
                  <a:pt x="1624519" y="719847"/>
                </a:lnTo>
                <a:lnTo>
                  <a:pt x="1498059" y="719847"/>
                </a:lnTo>
                <a:lnTo>
                  <a:pt x="0" y="719847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462208" y="3366325"/>
            <a:ext cx="1119905" cy="4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23" dirty="0"/>
              <a:t>r</a:t>
            </a:r>
            <a:r>
              <a:rPr lang="en-US" altLang="ja-JP" sz="1523" dirty="0" smtClean="0"/>
              <a:t>unnable3</a:t>
            </a:r>
          </a:p>
          <a:p>
            <a:endParaRPr lang="ja-JP" altLang="en-US" sz="991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691378" y="5004253"/>
            <a:ext cx="1119905" cy="4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23" dirty="0" smtClean="0"/>
              <a:t>runnable1</a:t>
            </a:r>
          </a:p>
          <a:p>
            <a:endParaRPr lang="ja-JP" altLang="en-US" sz="991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761611" y="4980833"/>
            <a:ext cx="1119905" cy="4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23" dirty="0" smtClean="0"/>
              <a:t>runnable4</a:t>
            </a:r>
          </a:p>
          <a:p>
            <a:endParaRPr lang="ja-JP" altLang="en-US" sz="991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287507" y="3998435"/>
            <a:ext cx="1119905" cy="4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23" dirty="0" smtClean="0"/>
              <a:t>runnable2</a:t>
            </a:r>
          </a:p>
          <a:p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418911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54527" y="2185818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 flipV="1">
            <a:off x="610700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610700" y="39506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610700" y="454694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630175" y="322740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1306995" y="2412030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>
            <a:off x="1306995" y="3154777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2480458" y="3412434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3544367" y="2918013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3532604" y="4316466"/>
            <a:ext cx="647598" cy="399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4519821" y="2412027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1294718" y="4316429"/>
            <a:ext cx="657335" cy="39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4519821" y="3212799"/>
            <a:ext cx="613514" cy="3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4523883" y="4084378"/>
            <a:ext cx="592413" cy="39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 flipV="1">
            <a:off x="1253430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 flipV="1">
            <a:off x="1250995" y="322963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1250995" y="339823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1238724" y="438966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1238724" y="455055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2436634" y="342866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2436634" y="35763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040408" y="36226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040408" y="351022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1888852" y="339823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1888852" y="322740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1876680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1876581" y="438662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1876581" y="455055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3507849" y="31539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3496898" y="43910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3500955" y="45532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3505010" y="30036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4128260" y="307382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4121776" y="447670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4475996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4475996" y="335441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4484115" y="424749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5101683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5089510" y="335441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5097627" y="424749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4" name="直線矢印コネクタ 43"/>
          <p:cNvCxnSpPr>
            <a:stCxn id="5" idx="3"/>
            <a:endCxn id="18" idx="1"/>
          </p:cNvCxnSpPr>
          <p:nvPr/>
        </p:nvCxnSpPr>
        <p:spPr>
          <a:xfrm>
            <a:off x="698347" y="2609427"/>
            <a:ext cx="555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9" idx="1"/>
          </p:cNvCxnSpPr>
          <p:nvPr/>
        </p:nvCxnSpPr>
        <p:spPr>
          <a:xfrm>
            <a:off x="717825" y="3271231"/>
            <a:ext cx="533175" cy="2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" idx="3"/>
          </p:cNvCxnSpPr>
          <p:nvPr/>
        </p:nvCxnSpPr>
        <p:spPr>
          <a:xfrm flipV="1">
            <a:off x="698349" y="3461226"/>
            <a:ext cx="552650" cy="533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21" idx="1"/>
          </p:cNvCxnSpPr>
          <p:nvPr/>
        </p:nvCxnSpPr>
        <p:spPr>
          <a:xfrm>
            <a:off x="738111" y="3994498"/>
            <a:ext cx="500613" cy="438992"/>
          </a:xfrm>
          <a:prstGeom prst="bentConnector3">
            <a:avLst>
              <a:gd name="adj1" fmla="val 4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29" idx="3"/>
            <a:endCxn id="23" idx="1"/>
          </p:cNvCxnSpPr>
          <p:nvPr/>
        </p:nvCxnSpPr>
        <p:spPr>
          <a:xfrm>
            <a:off x="1964331" y="2609429"/>
            <a:ext cx="472309" cy="863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2200485" y="2609427"/>
            <a:ext cx="227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 flipV="1">
            <a:off x="2436634" y="369403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1" name="カギ線コネクタ 50"/>
          <p:cNvCxnSpPr>
            <a:stCxn id="28" idx="3"/>
            <a:endCxn id="35" idx="1"/>
          </p:cNvCxnSpPr>
          <p:nvPr/>
        </p:nvCxnSpPr>
        <p:spPr>
          <a:xfrm flipV="1">
            <a:off x="1976503" y="3047450"/>
            <a:ext cx="1528512" cy="223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50" idx="1"/>
          </p:cNvCxnSpPr>
          <p:nvPr/>
        </p:nvCxnSpPr>
        <p:spPr>
          <a:xfrm flipV="1">
            <a:off x="1964227" y="3737857"/>
            <a:ext cx="472407" cy="692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27" idx="3"/>
            <a:endCxn id="24" idx="1"/>
          </p:cNvCxnSpPr>
          <p:nvPr/>
        </p:nvCxnSpPr>
        <p:spPr>
          <a:xfrm>
            <a:off x="1976501" y="3442054"/>
            <a:ext cx="460134" cy="178131"/>
          </a:xfrm>
          <a:prstGeom prst="bentConnector3">
            <a:avLst>
              <a:gd name="adj1" fmla="val 28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6" idx="3"/>
            <a:endCxn id="32" idx="1"/>
          </p:cNvCxnSpPr>
          <p:nvPr/>
        </p:nvCxnSpPr>
        <p:spPr>
          <a:xfrm flipV="1">
            <a:off x="3128060" y="3197781"/>
            <a:ext cx="379797" cy="356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5" idx="3"/>
            <a:endCxn id="33" idx="1"/>
          </p:cNvCxnSpPr>
          <p:nvPr/>
        </p:nvCxnSpPr>
        <p:spPr>
          <a:xfrm>
            <a:off x="3128054" y="3666442"/>
            <a:ext cx="368844" cy="768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31" idx="3"/>
            <a:endCxn id="34" idx="1"/>
          </p:cNvCxnSpPr>
          <p:nvPr/>
        </p:nvCxnSpPr>
        <p:spPr>
          <a:xfrm>
            <a:off x="1964227" y="4594375"/>
            <a:ext cx="1536728" cy="2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6" idx="3"/>
            <a:endCxn id="39" idx="1"/>
          </p:cNvCxnSpPr>
          <p:nvPr/>
        </p:nvCxnSpPr>
        <p:spPr>
          <a:xfrm>
            <a:off x="4215903" y="3117645"/>
            <a:ext cx="260094" cy="280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 flipV="1">
            <a:off x="5436897" y="2565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 dirty="0"/>
          </a:p>
        </p:txBody>
      </p:sp>
      <p:sp>
        <p:nvSpPr>
          <p:cNvPr id="59" name="正方形/長方形 58"/>
          <p:cNvSpPr/>
          <p:nvPr/>
        </p:nvSpPr>
        <p:spPr>
          <a:xfrm flipV="1">
            <a:off x="5436897" y="335441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5436324" y="424749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1" name="直線矢印コネクタ 60"/>
          <p:cNvCxnSpPr>
            <a:stCxn id="41" idx="3"/>
            <a:endCxn id="58" idx="1"/>
          </p:cNvCxnSpPr>
          <p:nvPr/>
        </p:nvCxnSpPr>
        <p:spPr>
          <a:xfrm>
            <a:off x="5189329" y="2609431"/>
            <a:ext cx="247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2" idx="3"/>
            <a:endCxn id="59" idx="1"/>
          </p:cNvCxnSpPr>
          <p:nvPr/>
        </p:nvCxnSpPr>
        <p:spPr>
          <a:xfrm>
            <a:off x="5177156" y="3398233"/>
            <a:ext cx="25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3" idx="3"/>
            <a:endCxn id="60" idx="1"/>
          </p:cNvCxnSpPr>
          <p:nvPr/>
        </p:nvCxnSpPr>
        <p:spPr>
          <a:xfrm>
            <a:off x="5185273" y="4291317"/>
            <a:ext cx="251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324234" y="307867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4" y="3078670"/>
                <a:ext cx="261312" cy="244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24234" y="244639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4" y="2446392"/>
                <a:ext cx="261312" cy="244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24234" y="379466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4" y="3794662"/>
                <a:ext cx="261312" cy="244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4234" y="4370505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4" y="4370505"/>
                <a:ext cx="261312" cy="244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640535" y="244639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35" y="2446392"/>
                <a:ext cx="261312" cy="244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5640535" y="416206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35" y="4162069"/>
                <a:ext cx="261312" cy="2448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5649861" y="325311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61" y="3253119"/>
                <a:ext cx="261312" cy="2448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/>
          <p:cNvSpPr txBox="1"/>
          <p:nvPr/>
        </p:nvSpPr>
        <p:spPr>
          <a:xfrm>
            <a:off x="1356904" y="3139563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356904" y="240919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344633" y="432342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531996" y="240919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40924" y="3168585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560807" y="405495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27346" y="2874400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38775" y="3393573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16395" y="4293990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589405" y="238928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89405" y="311970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577134" y="429131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769360" y="338051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850315" y="287302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804672" y="4061899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804672" y="316636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04672" y="239744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443228" y="330064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30957" y="4455698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33686" y="445837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19233" y="422628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619233" y="338921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644638" y="3089597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629124" y="259295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584081" y="3588001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443228" y="258976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839364" y="428332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cxnSp>
        <p:nvCxnSpPr>
          <p:cNvPr id="98" name="直線矢印コネクタ 97"/>
          <p:cNvCxnSpPr>
            <a:stCxn id="7" idx="3"/>
            <a:endCxn id="22" idx="1"/>
          </p:cNvCxnSpPr>
          <p:nvPr/>
        </p:nvCxnSpPr>
        <p:spPr>
          <a:xfrm>
            <a:off x="698346" y="4590768"/>
            <a:ext cx="540378" cy="3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7" idx="3"/>
            <a:endCxn id="40" idx="1"/>
          </p:cNvCxnSpPr>
          <p:nvPr/>
        </p:nvCxnSpPr>
        <p:spPr>
          <a:xfrm flipV="1">
            <a:off x="4209422" y="4291317"/>
            <a:ext cx="274693" cy="2292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1130824" y="2211822"/>
            <a:ext cx="4034156" cy="2521337"/>
          </a:xfrm>
          <a:custGeom>
            <a:avLst/>
            <a:gdLst>
              <a:gd name="connsiteX0" fmla="*/ 0 w 5856051"/>
              <a:gd name="connsiteY0" fmla="*/ 0 h 3463047"/>
              <a:gd name="connsiteX1" fmla="*/ 5856051 w 5856051"/>
              <a:gd name="connsiteY1" fmla="*/ 0 h 3463047"/>
              <a:gd name="connsiteX2" fmla="*/ 5856051 w 5856051"/>
              <a:gd name="connsiteY2" fmla="*/ 875489 h 3463047"/>
              <a:gd name="connsiteX3" fmla="*/ 1468877 w 5856051"/>
              <a:gd name="connsiteY3" fmla="*/ 875489 h 3463047"/>
              <a:gd name="connsiteX4" fmla="*/ 1468877 w 5856051"/>
              <a:gd name="connsiteY4" fmla="*/ 3463047 h 3463047"/>
              <a:gd name="connsiteX5" fmla="*/ 0 w 5856051"/>
              <a:gd name="connsiteY5" fmla="*/ 3463047 h 3463047"/>
              <a:gd name="connsiteX6" fmla="*/ 0 w 5856051"/>
              <a:gd name="connsiteY6" fmla="*/ 0 h 346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6051" h="3463047">
                <a:moveTo>
                  <a:pt x="0" y="0"/>
                </a:moveTo>
                <a:lnTo>
                  <a:pt x="5856051" y="0"/>
                </a:lnTo>
                <a:lnTo>
                  <a:pt x="5856051" y="875489"/>
                </a:lnTo>
                <a:lnTo>
                  <a:pt x="1468877" y="875489"/>
                </a:lnTo>
                <a:lnTo>
                  <a:pt x="1468877" y="3463047"/>
                </a:lnTo>
                <a:lnTo>
                  <a:pt x="0" y="3463047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1" name="フリーフォーム 100"/>
          <p:cNvSpPr/>
          <p:nvPr/>
        </p:nvSpPr>
        <p:spPr>
          <a:xfrm>
            <a:off x="3455539" y="2900525"/>
            <a:ext cx="1721617" cy="1663352"/>
          </a:xfrm>
          <a:custGeom>
            <a:avLst/>
            <a:gdLst>
              <a:gd name="connsiteX0" fmla="*/ 0 w 2889115"/>
              <a:gd name="connsiteY0" fmla="*/ 0 h 2490281"/>
              <a:gd name="connsiteX1" fmla="*/ 2889115 w 2889115"/>
              <a:gd name="connsiteY1" fmla="*/ 0 h 2490281"/>
              <a:gd name="connsiteX2" fmla="*/ 2889115 w 2889115"/>
              <a:gd name="connsiteY2" fmla="*/ 2490281 h 2490281"/>
              <a:gd name="connsiteX3" fmla="*/ 1624519 w 2889115"/>
              <a:gd name="connsiteY3" fmla="*/ 2490281 h 2490281"/>
              <a:gd name="connsiteX4" fmla="*/ 1624519 w 2889115"/>
              <a:gd name="connsiteY4" fmla="*/ 719847 h 2490281"/>
              <a:gd name="connsiteX5" fmla="*/ 1498059 w 2889115"/>
              <a:gd name="connsiteY5" fmla="*/ 719847 h 2490281"/>
              <a:gd name="connsiteX6" fmla="*/ 0 w 2889115"/>
              <a:gd name="connsiteY6" fmla="*/ 719847 h 2490281"/>
              <a:gd name="connsiteX7" fmla="*/ 0 w 2889115"/>
              <a:gd name="connsiteY7" fmla="*/ 0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9115" h="2490281">
                <a:moveTo>
                  <a:pt x="0" y="0"/>
                </a:moveTo>
                <a:lnTo>
                  <a:pt x="2889115" y="0"/>
                </a:lnTo>
                <a:lnTo>
                  <a:pt x="2889115" y="2490281"/>
                </a:lnTo>
                <a:lnTo>
                  <a:pt x="1624519" y="2490281"/>
                </a:lnTo>
                <a:lnTo>
                  <a:pt x="1624519" y="719847"/>
                </a:lnTo>
                <a:lnTo>
                  <a:pt x="1498059" y="719847"/>
                </a:lnTo>
                <a:lnTo>
                  <a:pt x="0" y="719847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>
            <a:off x="2358296" y="3365200"/>
            <a:ext cx="820338" cy="50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3417981" y="4257778"/>
            <a:ext cx="820338" cy="50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88463" y="4645067"/>
            <a:ext cx="107026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 smtClean="0"/>
              <a:t>unnable1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169035" y="3866083"/>
            <a:ext cx="107026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unnable2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8054" y="4655990"/>
            <a:ext cx="107026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unnable4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292748" y="3346861"/>
            <a:ext cx="107026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unnable3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990489" y="3164746"/>
            <a:ext cx="1117303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runnable2</a:t>
            </a:r>
            <a:endParaRPr lang="ja-JP" altLang="en-US" sz="991" dirty="0"/>
          </a:p>
        </p:txBody>
      </p:sp>
      <p:sp>
        <p:nvSpPr>
          <p:cNvPr id="109" name="正方形/長方形 108"/>
          <p:cNvSpPr/>
          <p:nvPr/>
        </p:nvSpPr>
        <p:spPr>
          <a:xfrm>
            <a:off x="6146592" y="2694948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0" name="正方形/長方形 109"/>
          <p:cNvSpPr/>
          <p:nvPr/>
        </p:nvSpPr>
        <p:spPr>
          <a:xfrm>
            <a:off x="7097953" y="2148783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1" name="正方形/長方形 110"/>
          <p:cNvSpPr/>
          <p:nvPr/>
        </p:nvSpPr>
        <p:spPr>
          <a:xfrm>
            <a:off x="8147816" y="2684955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2" name="正方形/長方形 111"/>
          <p:cNvSpPr/>
          <p:nvPr/>
        </p:nvSpPr>
        <p:spPr>
          <a:xfrm>
            <a:off x="7115260" y="3549353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13" name="カギ線コネクタ 112"/>
          <p:cNvCxnSpPr>
            <a:stCxn id="115" idx="3"/>
            <a:endCxn id="117" idx="1"/>
          </p:cNvCxnSpPr>
          <p:nvPr/>
        </p:nvCxnSpPr>
        <p:spPr>
          <a:xfrm flipV="1">
            <a:off x="6770656" y="2679244"/>
            <a:ext cx="271051" cy="2353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116" idx="3"/>
            <a:endCxn id="118" idx="1"/>
          </p:cNvCxnSpPr>
          <p:nvPr/>
        </p:nvCxnSpPr>
        <p:spPr>
          <a:xfrm>
            <a:off x="6770649" y="3547854"/>
            <a:ext cx="311076" cy="519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 flipV="1">
            <a:off x="6683005" y="28707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6" name="正方形/長方形 115"/>
          <p:cNvSpPr/>
          <p:nvPr/>
        </p:nvSpPr>
        <p:spPr>
          <a:xfrm flipV="1">
            <a:off x="6683005" y="35040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7" name="正方形/長方形 116"/>
          <p:cNvSpPr/>
          <p:nvPr/>
        </p:nvSpPr>
        <p:spPr>
          <a:xfrm flipV="1">
            <a:off x="7041703" y="263541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8" name="正方形/長方形 117"/>
          <p:cNvSpPr/>
          <p:nvPr/>
        </p:nvSpPr>
        <p:spPr>
          <a:xfrm flipV="1">
            <a:off x="7081727" y="40237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9" name="正方形/長方形 118"/>
          <p:cNvSpPr/>
          <p:nvPr/>
        </p:nvSpPr>
        <p:spPr>
          <a:xfrm flipV="1">
            <a:off x="8107792" y="289570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0" name="正方形/長方形 119"/>
          <p:cNvSpPr/>
          <p:nvPr/>
        </p:nvSpPr>
        <p:spPr>
          <a:xfrm flipV="1">
            <a:off x="8107792" y="350010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1" name="正方形/長方形 120"/>
          <p:cNvSpPr/>
          <p:nvPr/>
        </p:nvSpPr>
        <p:spPr>
          <a:xfrm flipV="1">
            <a:off x="7621642" y="265112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2" name="正方形/長方形 121"/>
          <p:cNvSpPr/>
          <p:nvPr/>
        </p:nvSpPr>
        <p:spPr>
          <a:xfrm flipV="1">
            <a:off x="7621642" y="40237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23" name="カギ線コネクタ 122"/>
          <p:cNvCxnSpPr>
            <a:stCxn id="121" idx="3"/>
            <a:endCxn id="119" idx="1"/>
          </p:cNvCxnSpPr>
          <p:nvPr/>
        </p:nvCxnSpPr>
        <p:spPr>
          <a:xfrm>
            <a:off x="7709287" y="2694946"/>
            <a:ext cx="398507" cy="244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22" idx="3"/>
            <a:endCxn id="120" idx="1"/>
          </p:cNvCxnSpPr>
          <p:nvPr/>
        </p:nvCxnSpPr>
        <p:spPr>
          <a:xfrm flipV="1">
            <a:off x="7709287" y="3543924"/>
            <a:ext cx="398507" cy="5236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7024731" y="4592685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runnable3</a:t>
            </a:r>
            <a:endParaRPr lang="ja-JP" altLang="en-US" sz="99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032436" y="3749555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 smtClean="0"/>
              <a:t>runnable4</a:t>
            </a:r>
            <a:endParaRPr lang="ja-JP" altLang="en-US" sz="991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056800" y="3774695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 smtClean="0"/>
              <a:t>runnable1</a:t>
            </a:r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89877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807918" y="1936436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1" name="正方形/長方形 100"/>
          <p:cNvSpPr/>
          <p:nvPr/>
        </p:nvSpPr>
        <p:spPr>
          <a:xfrm flipV="1">
            <a:off x="1764091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 flipV="1">
            <a:off x="1764091" y="370129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3" name="正方形/長方形 102"/>
          <p:cNvSpPr/>
          <p:nvPr/>
        </p:nvSpPr>
        <p:spPr>
          <a:xfrm flipV="1">
            <a:off x="1764091" y="42975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4" name="正方形/長方形 103"/>
          <p:cNvSpPr/>
          <p:nvPr/>
        </p:nvSpPr>
        <p:spPr>
          <a:xfrm flipV="1">
            <a:off x="1783566" y="297802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5" name="正方形/長方形 104"/>
          <p:cNvSpPr/>
          <p:nvPr/>
        </p:nvSpPr>
        <p:spPr>
          <a:xfrm>
            <a:off x="2460386" y="2162648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6" name="正方形/長方形 105"/>
          <p:cNvSpPr/>
          <p:nvPr/>
        </p:nvSpPr>
        <p:spPr>
          <a:xfrm>
            <a:off x="2460386" y="2905395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7" name="正方形/長方形 106"/>
          <p:cNvSpPr/>
          <p:nvPr/>
        </p:nvSpPr>
        <p:spPr>
          <a:xfrm>
            <a:off x="3633849" y="3163052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8" name="正方形/長方形 107"/>
          <p:cNvSpPr/>
          <p:nvPr/>
        </p:nvSpPr>
        <p:spPr>
          <a:xfrm>
            <a:off x="4697758" y="2668631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9" name="正方形/長方形 108"/>
          <p:cNvSpPr/>
          <p:nvPr/>
        </p:nvSpPr>
        <p:spPr>
          <a:xfrm>
            <a:off x="4685995" y="4067084"/>
            <a:ext cx="647598" cy="399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0" name="正方形/長方形 109"/>
          <p:cNvSpPr/>
          <p:nvPr/>
        </p:nvSpPr>
        <p:spPr>
          <a:xfrm>
            <a:off x="5673212" y="2162645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1" name="正方形/長方形 110"/>
          <p:cNvSpPr/>
          <p:nvPr/>
        </p:nvSpPr>
        <p:spPr>
          <a:xfrm>
            <a:off x="2448109" y="4067047"/>
            <a:ext cx="657335" cy="39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2" name="正方形/長方形 111"/>
          <p:cNvSpPr/>
          <p:nvPr/>
        </p:nvSpPr>
        <p:spPr>
          <a:xfrm>
            <a:off x="5673212" y="2963417"/>
            <a:ext cx="613514" cy="3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3" name="正方形/長方形 112"/>
          <p:cNvSpPr/>
          <p:nvPr/>
        </p:nvSpPr>
        <p:spPr>
          <a:xfrm>
            <a:off x="5677274" y="3834996"/>
            <a:ext cx="592413" cy="39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4" name="正方形/長方形 113"/>
          <p:cNvSpPr/>
          <p:nvPr/>
        </p:nvSpPr>
        <p:spPr>
          <a:xfrm flipV="1">
            <a:off x="2406821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5" name="正方形/長方形 114"/>
          <p:cNvSpPr/>
          <p:nvPr/>
        </p:nvSpPr>
        <p:spPr>
          <a:xfrm flipV="1">
            <a:off x="2404386" y="298025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6" name="正方形/長方形 115"/>
          <p:cNvSpPr/>
          <p:nvPr/>
        </p:nvSpPr>
        <p:spPr>
          <a:xfrm flipV="1">
            <a:off x="2404386" y="3148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7" name="正方形/長方形 116"/>
          <p:cNvSpPr/>
          <p:nvPr/>
        </p:nvSpPr>
        <p:spPr>
          <a:xfrm flipV="1">
            <a:off x="2392115" y="41402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8" name="正方形/長方形 117"/>
          <p:cNvSpPr/>
          <p:nvPr/>
        </p:nvSpPr>
        <p:spPr>
          <a:xfrm flipV="1">
            <a:off x="2392115" y="430117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9" name="正方形/長方形 118"/>
          <p:cNvSpPr/>
          <p:nvPr/>
        </p:nvSpPr>
        <p:spPr>
          <a:xfrm flipV="1">
            <a:off x="3590025" y="317928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0" name="正方形/長方形 119"/>
          <p:cNvSpPr/>
          <p:nvPr/>
        </p:nvSpPr>
        <p:spPr>
          <a:xfrm flipV="1">
            <a:off x="3590025" y="332698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1" name="正方形/長方形 120"/>
          <p:cNvSpPr/>
          <p:nvPr/>
        </p:nvSpPr>
        <p:spPr>
          <a:xfrm flipV="1">
            <a:off x="4193799" y="337323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2" name="正方形/長方形 121"/>
          <p:cNvSpPr/>
          <p:nvPr/>
        </p:nvSpPr>
        <p:spPr>
          <a:xfrm flipV="1">
            <a:off x="4193799" y="326084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3" name="正方形/長方形 122"/>
          <p:cNvSpPr/>
          <p:nvPr/>
        </p:nvSpPr>
        <p:spPr>
          <a:xfrm flipV="1">
            <a:off x="3042243" y="3148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4" name="正方形/長方形 123"/>
          <p:cNvSpPr/>
          <p:nvPr/>
        </p:nvSpPr>
        <p:spPr>
          <a:xfrm flipV="1">
            <a:off x="3042243" y="297802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5" name="正方形/長方形 124"/>
          <p:cNvSpPr/>
          <p:nvPr/>
        </p:nvSpPr>
        <p:spPr>
          <a:xfrm flipV="1">
            <a:off x="3030071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6" name="正方形/長方形 125"/>
          <p:cNvSpPr/>
          <p:nvPr/>
        </p:nvSpPr>
        <p:spPr>
          <a:xfrm flipV="1">
            <a:off x="3029972" y="413724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7" name="正方形/長方形 126"/>
          <p:cNvSpPr/>
          <p:nvPr/>
        </p:nvSpPr>
        <p:spPr>
          <a:xfrm flipV="1">
            <a:off x="3029972" y="430117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8" name="正方形/長方形 127"/>
          <p:cNvSpPr/>
          <p:nvPr/>
        </p:nvSpPr>
        <p:spPr>
          <a:xfrm flipV="1">
            <a:off x="4661240" y="29045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9" name="正方形/長方形 128"/>
          <p:cNvSpPr/>
          <p:nvPr/>
        </p:nvSpPr>
        <p:spPr>
          <a:xfrm flipV="1">
            <a:off x="4650289" y="414163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0" name="正方形/長方形 129"/>
          <p:cNvSpPr/>
          <p:nvPr/>
        </p:nvSpPr>
        <p:spPr>
          <a:xfrm flipV="1">
            <a:off x="4654346" y="43038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1" name="正方形/長方形 130"/>
          <p:cNvSpPr/>
          <p:nvPr/>
        </p:nvSpPr>
        <p:spPr>
          <a:xfrm flipV="1">
            <a:off x="4658401" y="275424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2" name="正方形/長方形 131"/>
          <p:cNvSpPr/>
          <p:nvPr/>
        </p:nvSpPr>
        <p:spPr>
          <a:xfrm flipV="1">
            <a:off x="5281651" y="282444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3" name="正方形/長方形 132"/>
          <p:cNvSpPr/>
          <p:nvPr/>
        </p:nvSpPr>
        <p:spPr>
          <a:xfrm flipV="1">
            <a:off x="5275167" y="422732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4" name="正方形/長方形 133"/>
          <p:cNvSpPr/>
          <p:nvPr/>
        </p:nvSpPr>
        <p:spPr>
          <a:xfrm flipV="1">
            <a:off x="5629387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5" name="正方形/長方形 134"/>
          <p:cNvSpPr/>
          <p:nvPr/>
        </p:nvSpPr>
        <p:spPr>
          <a:xfrm flipV="1">
            <a:off x="5629387" y="310502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6" name="正方形/長方形 135"/>
          <p:cNvSpPr/>
          <p:nvPr/>
        </p:nvSpPr>
        <p:spPr>
          <a:xfrm flipV="1">
            <a:off x="5637506" y="39981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7" name="正方形/長方形 136"/>
          <p:cNvSpPr/>
          <p:nvPr/>
        </p:nvSpPr>
        <p:spPr>
          <a:xfrm flipV="1">
            <a:off x="6255074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8" name="正方形/長方形 137"/>
          <p:cNvSpPr/>
          <p:nvPr/>
        </p:nvSpPr>
        <p:spPr>
          <a:xfrm flipV="1">
            <a:off x="6242901" y="310502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9" name="正方形/長方形 138"/>
          <p:cNvSpPr/>
          <p:nvPr/>
        </p:nvSpPr>
        <p:spPr>
          <a:xfrm flipV="1">
            <a:off x="6251018" y="39981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40" name="直線矢印コネクタ 139"/>
          <p:cNvCxnSpPr>
            <a:stCxn id="101" idx="3"/>
            <a:endCxn id="114" idx="1"/>
          </p:cNvCxnSpPr>
          <p:nvPr/>
        </p:nvCxnSpPr>
        <p:spPr>
          <a:xfrm>
            <a:off x="1851738" y="2360045"/>
            <a:ext cx="555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104" idx="3"/>
            <a:endCxn id="115" idx="1"/>
          </p:cNvCxnSpPr>
          <p:nvPr/>
        </p:nvCxnSpPr>
        <p:spPr>
          <a:xfrm>
            <a:off x="1871216" y="3021849"/>
            <a:ext cx="533175" cy="2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stCxn id="102" idx="3"/>
          </p:cNvCxnSpPr>
          <p:nvPr/>
        </p:nvCxnSpPr>
        <p:spPr>
          <a:xfrm flipV="1">
            <a:off x="1851740" y="3211844"/>
            <a:ext cx="552650" cy="533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endCxn id="117" idx="1"/>
          </p:cNvCxnSpPr>
          <p:nvPr/>
        </p:nvCxnSpPr>
        <p:spPr>
          <a:xfrm>
            <a:off x="1891502" y="3745116"/>
            <a:ext cx="500613" cy="438992"/>
          </a:xfrm>
          <a:prstGeom prst="bentConnector3">
            <a:avLst>
              <a:gd name="adj1" fmla="val 4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カギ線コネクタ 144"/>
          <p:cNvCxnSpPr>
            <a:stCxn id="125" idx="3"/>
            <a:endCxn id="119" idx="1"/>
          </p:cNvCxnSpPr>
          <p:nvPr/>
        </p:nvCxnSpPr>
        <p:spPr>
          <a:xfrm>
            <a:off x="3117722" y="2360047"/>
            <a:ext cx="472309" cy="863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>
            <a:off x="3353876" y="2360045"/>
            <a:ext cx="227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 flipV="1">
            <a:off x="3590025" y="344465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48" name="カギ線コネクタ 147"/>
          <p:cNvCxnSpPr>
            <a:stCxn id="124" idx="3"/>
            <a:endCxn id="131" idx="1"/>
          </p:cNvCxnSpPr>
          <p:nvPr/>
        </p:nvCxnSpPr>
        <p:spPr>
          <a:xfrm flipV="1">
            <a:off x="3129894" y="2798068"/>
            <a:ext cx="1528512" cy="223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26" idx="3"/>
            <a:endCxn id="147" idx="1"/>
          </p:cNvCxnSpPr>
          <p:nvPr/>
        </p:nvCxnSpPr>
        <p:spPr>
          <a:xfrm flipV="1">
            <a:off x="3117618" y="3488475"/>
            <a:ext cx="472407" cy="692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>
            <a:stCxn id="123" idx="3"/>
            <a:endCxn id="120" idx="1"/>
          </p:cNvCxnSpPr>
          <p:nvPr/>
        </p:nvCxnSpPr>
        <p:spPr>
          <a:xfrm>
            <a:off x="3129892" y="3192672"/>
            <a:ext cx="460134" cy="178131"/>
          </a:xfrm>
          <a:prstGeom prst="bentConnector3">
            <a:avLst>
              <a:gd name="adj1" fmla="val 28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/>
          <p:cNvCxnSpPr>
            <a:stCxn id="122" idx="3"/>
            <a:endCxn id="128" idx="1"/>
          </p:cNvCxnSpPr>
          <p:nvPr/>
        </p:nvCxnSpPr>
        <p:spPr>
          <a:xfrm flipV="1">
            <a:off x="4281451" y="2948399"/>
            <a:ext cx="379797" cy="356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カギ線コネクタ 151"/>
          <p:cNvCxnSpPr>
            <a:stCxn id="121" idx="3"/>
            <a:endCxn id="129" idx="1"/>
          </p:cNvCxnSpPr>
          <p:nvPr/>
        </p:nvCxnSpPr>
        <p:spPr>
          <a:xfrm>
            <a:off x="4281445" y="3417060"/>
            <a:ext cx="368844" cy="768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カギ線コネクタ 152"/>
          <p:cNvCxnSpPr>
            <a:stCxn id="127" idx="3"/>
            <a:endCxn id="130" idx="1"/>
          </p:cNvCxnSpPr>
          <p:nvPr/>
        </p:nvCxnSpPr>
        <p:spPr>
          <a:xfrm>
            <a:off x="3117618" y="4344993"/>
            <a:ext cx="1536728" cy="2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カギ線コネクタ 153"/>
          <p:cNvCxnSpPr>
            <a:stCxn id="132" idx="3"/>
            <a:endCxn id="135" idx="1"/>
          </p:cNvCxnSpPr>
          <p:nvPr/>
        </p:nvCxnSpPr>
        <p:spPr>
          <a:xfrm>
            <a:off x="5369294" y="2868263"/>
            <a:ext cx="260094" cy="280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 flipV="1">
            <a:off x="6590288" y="23162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 dirty="0"/>
          </a:p>
        </p:txBody>
      </p:sp>
      <p:sp>
        <p:nvSpPr>
          <p:cNvPr id="156" name="正方形/長方形 155"/>
          <p:cNvSpPr/>
          <p:nvPr/>
        </p:nvSpPr>
        <p:spPr>
          <a:xfrm flipV="1">
            <a:off x="6590288" y="310502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7" name="正方形/長方形 156"/>
          <p:cNvSpPr/>
          <p:nvPr/>
        </p:nvSpPr>
        <p:spPr>
          <a:xfrm flipV="1">
            <a:off x="6589715" y="39981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58" name="直線矢印コネクタ 157"/>
          <p:cNvCxnSpPr>
            <a:stCxn id="137" idx="3"/>
            <a:endCxn id="155" idx="1"/>
          </p:cNvCxnSpPr>
          <p:nvPr/>
        </p:nvCxnSpPr>
        <p:spPr>
          <a:xfrm>
            <a:off x="6342720" y="2360049"/>
            <a:ext cx="247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138" idx="3"/>
            <a:endCxn id="156" idx="1"/>
          </p:cNvCxnSpPr>
          <p:nvPr/>
        </p:nvCxnSpPr>
        <p:spPr>
          <a:xfrm>
            <a:off x="6330547" y="3148851"/>
            <a:ext cx="25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39" idx="3"/>
            <a:endCxn id="157" idx="1"/>
          </p:cNvCxnSpPr>
          <p:nvPr/>
        </p:nvCxnSpPr>
        <p:spPr>
          <a:xfrm>
            <a:off x="6338664" y="4041935"/>
            <a:ext cx="251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1477625" y="2829288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25" y="2829288"/>
                <a:ext cx="261312" cy="244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/>
              <p:cNvSpPr txBox="1"/>
              <p:nvPr/>
            </p:nvSpPr>
            <p:spPr>
              <a:xfrm>
                <a:off x="1477625" y="219701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3" name="テキスト ボックス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25" y="2197010"/>
                <a:ext cx="261312" cy="244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/>
              <p:cNvSpPr txBox="1"/>
              <p:nvPr/>
            </p:nvSpPr>
            <p:spPr>
              <a:xfrm>
                <a:off x="1477625" y="354528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4" name="テキスト ボックス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25" y="3545280"/>
                <a:ext cx="261312" cy="244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テキスト ボックス 164"/>
              <p:cNvSpPr txBox="1"/>
              <p:nvPr/>
            </p:nvSpPr>
            <p:spPr>
              <a:xfrm>
                <a:off x="1477625" y="412112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5" name="テキスト ボックス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25" y="4121123"/>
                <a:ext cx="261312" cy="244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6793926" y="219701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26" y="2197010"/>
                <a:ext cx="261312" cy="244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6793926" y="3912687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26" y="3912687"/>
                <a:ext cx="261312" cy="2448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6803252" y="3003737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52" y="3003737"/>
                <a:ext cx="261312" cy="2448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テキスト ボックス 168"/>
          <p:cNvSpPr txBox="1"/>
          <p:nvPr/>
        </p:nvSpPr>
        <p:spPr>
          <a:xfrm>
            <a:off x="2510295" y="2890181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510295" y="215981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498024" y="407404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5685387" y="215981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694315" y="2919203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714198" y="380557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4780737" y="262501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692166" y="3144191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4769786" y="404460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2742796" y="2139901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742796" y="287031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730525" y="4041931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922751" y="313113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003706" y="262364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958063" y="3812517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958063" y="291698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958063" y="214806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2596619" y="305126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2584348" y="420631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4787077" y="420899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772624" y="397690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5772624" y="313983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798029" y="2840215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5782515" y="234357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3737472" y="333861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2596619" y="234038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4992755" y="403394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cxnSp>
        <p:nvCxnSpPr>
          <p:cNvPr id="208" name="直線矢印コネクタ 207"/>
          <p:cNvCxnSpPr>
            <a:stCxn id="103" idx="3"/>
            <a:endCxn id="118" idx="1"/>
          </p:cNvCxnSpPr>
          <p:nvPr/>
        </p:nvCxnSpPr>
        <p:spPr>
          <a:xfrm>
            <a:off x="1851737" y="4341386"/>
            <a:ext cx="540378" cy="3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カギ線コネクタ 228"/>
          <p:cNvCxnSpPr>
            <a:stCxn id="133" idx="3"/>
            <a:endCxn id="136" idx="1"/>
          </p:cNvCxnSpPr>
          <p:nvPr/>
        </p:nvCxnSpPr>
        <p:spPr>
          <a:xfrm flipV="1">
            <a:off x="5362813" y="4041935"/>
            <a:ext cx="274693" cy="2292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55584" y="-425509"/>
            <a:ext cx="9855167" cy="349227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909" y="1977999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860082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 flipV="1">
            <a:off x="860082" y="374285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 flipV="1">
            <a:off x="860082" y="43391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 flipV="1">
            <a:off x="879557" y="30195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1556377" y="2204211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1556377" y="2946958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2729840" y="3204615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3793749" y="2710194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3792937" y="3876554"/>
            <a:ext cx="647598" cy="399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>
            <a:off x="4769203" y="2204208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>
            <a:off x="1556371" y="3879196"/>
            <a:ext cx="657335" cy="39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>
            <a:off x="4769203" y="3004980"/>
            <a:ext cx="613514" cy="3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>
            <a:off x="4773265" y="3876559"/>
            <a:ext cx="592413" cy="39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1502812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1500377" y="302181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1500377" y="319041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1500377" y="395243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1500377" y="41133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-788128" y="1544840"/>
            <a:ext cx="9855167" cy="4815188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31" name="正方形/長方形 30"/>
          <p:cNvSpPr/>
          <p:nvPr/>
        </p:nvSpPr>
        <p:spPr>
          <a:xfrm flipV="1">
            <a:off x="2686016" y="32208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2686016" y="336854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3289790" y="341480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3289790" y="330240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-827891" y="1229562"/>
            <a:ext cx="9855167" cy="4815188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36" name="正方形/長方形 35"/>
          <p:cNvSpPr/>
          <p:nvPr/>
        </p:nvSpPr>
        <p:spPr>
          <a:xfrm flipV="1">
            <a:off x="2138234" y="319041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2138234" y="30195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>
          <a:xfrm>
            <a:off x="-915536" y="205620"/>
            <a:ext cx="9855167" cy="4815188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40" name="正方形/長方形 39"/>
          <p:cNvSpPr/>
          <p:nvPr/>
        </p:nvSpPr>
        <p:spPr>
          <a:xfrm flipV="1">
            <a:off x="2126062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2138234" y="394939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2138234" y="41133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5" name="正方形/長方形 44"/>
          <p:cNvSpPr/>
          <p:nvPr/>
        </p:nvSpPr>
        <p:spPr>
          <a:xfrm flipV="1">
            <a:off x="3757231" y="294614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6" name="正方形/長方形 45"/>
          <p:cNvSpPr/>
          <p:nvPr/>
        </p:nvSpPr>
        <p:spPr>
          <a:xfrm flipV="1">
            <a:off x="3757231" y="395110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7" name="正方形/長方形 46"/>
          <p:cNvSpPr/>
          <p:nvPr/>
        </p:nvSpPr>
        <p:spPr>
          <a:xfrm flipV="1">
            <a:off x="3761288" y="41133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8" name="コンテンツ プレースホルダー 2"/>
          <p:cNvSpPr txBox="1">
            <a:spLocks/>
          </p:cNvSpPr>
          <p:nvPr/>
        </p:nvSpPr>
        <p:spPr>
          <a:xfrm>
            <a:off x="4868611" y="-2369757"/>
            <a:ext cx="9855167" cy="4815188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49" name="正方形/長方形 48"/>
          <p:cNvSpPr/>
          <p:nvPr/>
        </p:nvSpPr>
        <p:spPr>
          <a:xfrm flipV="1">
            <a:off x="3754392" y="279580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0" name="正方形/長方形 49"/>
          <p:cNvSpPr/>
          <p:nvPr/>
        </p:nvSpPr>
        <p:spPr>
          <a:xfrm flipV="1">
            <a:off x="4377642" y="286600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1" name="正方形/長方形 50"/>
          <p:cNvSpPr/>
          <p:nvPr/>
        </p:nvSpPr>
        <p:spPr>
          <a:xfrm flipV="1">
            <a:off x="4361002" y="40396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>
          <a:xfrm>
            <a:off x="-1173192" y="-619198"/>
            <a:ext cx="9855167" cy="4815188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54" name="正方形/長方形 53"/>
          <p:cNvSpPr/>
          <p:nvPr/>
        </p:nvSpPr>
        <p:spPr>
          <a:xfrm flipV="1">
            <a:off x="4725378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253871" y="1977995"/>
            <a:ext cx="9855169" cy="4815187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56" name="正方形/長方形 55"/>
          <p:cNvSpPr/>
          <p:nvPr/>
        </p:nvSpPr>
        <p:spPr>
          <a:xfrm flipV="1">
            <a:off x="4725378" y="314659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7" name="正方形/長方形 56"/>
          <p:cNvSpPr/>
          <p:nvPr/>
        </p:nvSpPr>
        <p:spPr>
          <a:xfrm flipV="1">
            <a:off x="4733497" y="40396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8" name="正方形/長方形 57"/>
          <p:cNvSpPr/>
          <p:nvPr/>
        </p:nvSpPr>
        <p:spPr>
          <a:xfrm flipV="1">
            <a:off x="5351065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9" name="正方形/長方形 58"/>
          <p:cNvSpPr/>
          <p:nvPr/>
        </p:nvSpPr>
        <p:spPr>
          <a:xfrm flipV="1">
            <a:off x="5338892" y="314659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5347009" y="40396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4" name="直線矢印コネクタ 63"/>
          <p:cNvCxnSpPr>
            <a:stCxn id="6" idx="3"/>
            <a:endCxn id="25" idx="1"/>
          </p:cNvCxnSpPr>
          <p:nvPr/>
        </p:nvCxnSpPr>
        <p:spPr>
          <a:xfrm>
            <a:off x="947729" y="2401608"/>
            <a:ext cx="555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2" idx="3"/>
            <a:endCxn id="26" idx="1"/>
          </p:cNvCxnSpPr>
          <p:nvPr/>
        </p:nvCxnSpPr>
        <p:spPr>
          <a:xfrm>
            <a:off x="967207" y="3063412"/>
            <a:ext cx="533175" cy="2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9" idx="3"/>
          </p:cNvCxnSpPr>
          <p:nvPr/>
        </p:nvCxnSpPr>
        <p:spPr>
          <a:xfrm flipV="1">
            <a:off x="947731" y="3253407"/>
            <a:ext cx="552650" cy="533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endCxn id="28" idx="1"/>
          </p:cNvCxnSpPr>
          <p:nvPr/>
        </p:nvCxnSpPr>
        <p:spPr>
          <a:xfrm>
            <a:off x="1224057" y="3786688"/>
            <a:ext cx="276324" cy="209576"/>
          </a:xfrm>
          <a:prstGeom prst="bentConnector3">
            <a:avLst>
              <a:gd name="adj1" fmla="val 41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3"/>
          </p:cNvCxnSpPr>
          <p:nvPr/>
        </p:nvCxnSpPr>
        <p:spPr>
          <a:xfrm flipV="1">
            <a:off x="947731" y="4153700"/>
            <a:ext cx="552650" cy="229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40" idx="3"/>
            <a:endCxn id="31" idx="1"/>
          </p:cNvCxnSpPr>
          <p:nvPr/>
        </p:nvCxnSpPr>
        <p:spPr>
          <a:xfrm>
            <a:off x="2213713" y="2401610"/>
            <a:ext cx="472309" cy="863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449867" y="2401608"/>
            <a:ext cx="227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 flipV="1">
            <a:off x="2686016" y="34862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86" name="カギ線コネクタ 85"/>
          <p:cNvCxnSpPr>
            <a:stCxn id="38" idx="3"/>
            <a:endCxn id="49" idx="1"/>
          </p:cNvCxnSpPr>
          <p:nvPr/>
        </p:nvCxnSpPr>
        <p:spPr>
          <a:xfrm flipV="1">
            <a:off x="2225885" y="2839631"/>
            <a:ext cx="1528512" cy="223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42" idx="3"/>
            <a:endCxn id="82" idx="1"/>
          </p:cNvCxnSpPr>
          <p:nvPr/>
        </p:nvCxnSpPr>
        <p:spPr>
          <a:xfrm flipV="1">
            <a:off x="2225883" y="3530032"/>
            <a:ext cx="460134" cy="4631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36" idx="3"/>
            <a:endCxn id="32" idx="1"/>
          </p:cNvCxnSpPr>
          <p:nvPr/>
        </p:nvCxnSpPr>
        <p:spPr>
          <a:xfrm>
            <a:off x="2225883" y="3234235"/>
            <a:ext cx="460134" cy="178131"/>
          </a:xfrm>
          <a:prstGeom prst="bentConnector3">
            <a:avLst>
              <a:gd name="adj1" fmla="val 28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4" idx="3"/>
            <a:endCxn id="45" idx="1"/>
          </p:cNvCxnSpPr>
          <p:nvPr/>
        </p:nvCxnSpPr>
        <p:spPr>
          <a:xfrm flipV="1">
            <a:off x="3377442" y="2989962"/>
            <a:ext cx="379797" cy="356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33" idx="3"/>
            <a:endCxn id="46" idx="1"/>
          </p:cNvCxnSpPr>
          <p:nvPr/>
        </p:nvCxnSpPr>
        <p:spPr>
          <a:xfrm>
            <a:off x="3377442" y="3458625"/>
            <a:ext cx="379797" cy="5363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43" idx="3"/>
            <a:endCxn id="47" idx="1"/>
          </p:cNvCxnSpPr>
          <p:nvPr/>
        </p:nvCxnSpPr>
        <p:spPr>
          <a:xfrm>
            <a:off x="2225881" y="4157145"/>
            <a:ext cx="1535408" cy="11901"/>
          </a:xfrm>
          <a:prstGeom prst="bentConnector3">
            <a:avLst>
              <a:gd name="adj1" fmla="val 100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50" idx="3"/>
            <a:endCxn id="56" idx="1"/>
          </p:cNvCxnSpPr>
          <p:nvPr/>
        </p:nvCxnSpPr>
        <p:spPr>
          <a:xfrm>
            <a:off x="4465285" y="2909826"/>
            <a:ext cx="260094" cy="280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コンテンツ プレースホルダー 2"/>
          <p:cNvSpPr txBox="1">
            <a:spLocks/>
          </p:cNvSpPr>
          <p:nvPr/>
        </p:nvSpPr>
        <p:spPr>
          <a:xfrm>
            <a:off x="641778" y="1189193"/>
            <a:ext cx="9855169" cy="4815187"/>
          </a:xfrm>
          <a:prstGeom prst="rect">
            <a:avLst/>
          </a:prstGeom>
        </p:spPr>
        <p:txBody>
          <a:bodyPr vert="horz" lIns="85698" tIns="42848" rIns="85698" bIns="428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626" dirty="0"/>
          </a:p>
        </p:txBody>
      </p:sp>
      <p:sp>
        <p:nvSpPr>
          <p:cNvPr id="110" name="正方形/長方形 109"/>
          <p:cNvSpPr/>
          <p:nvPr/>
        </p:nvSpPr>
        <p:spPr>
          <a:xfrm flipV="1">
            <a:off x="5738977" y="23577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1" name="正方形/長方形 110"/>
          <p:cNvSpPr/>
          <p:nvPr/>
        </p:nvSpPr>
        <p:spPr>
          <a:xfrm flipV="1">
            <a:off x="5737349" y="314659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2" name="正方形/長方形 111"/>
          <p:cNvSpPr/>
          <p:nvPr/>
        </p:nvSpPr>
        <p:spPr>
          <a:xfrm flipV="1">
            <a:off x="5737349" y="40396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14" name="直線矢印コネクタ 113"/>
          <p:cNvCxnSpPr>
            <a:stCxn id="58" idx="3"/>
            <a:endCxn id="110" idx="1"/>
          </p:cNvCxnSpPr>
          <p:nvPr/>
        </p:nvCxnSpPr>
        <p:spPr>
          <a:xfrm>
            <a:off x="5438710" y="2401608"/>
            <a:ext cx="300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59" idx="3"/>
            <a:endCxn id="111" idx="1"/>
          </p:cNvCxnSpPr>
          <p:nvPr/>
        </p:nvCxnSpPr>
        <p:spPr>
          <a:xfrm>
            <a:off x="5426537" y="3190413"/>
            <a:ext cx="310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60" idx="3"/>
            <a:endCxn id="112" idx="1"/>
          </p:cNvCxnSpPr>
          <p:nvPr/>
        </p:nvCxnSpPr>
        <p:spPr>
          <a:xfrm>
            <a:off x="5434657" y="4083494"/>
            <a:ext cx="302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1" idx="3"/>
            <a:endCxn id="57" idx="1"/>
          </p:cNvCxnSpPr>
          <p:nvPr/>
        </p:nvCxnSpPr>
        <p:spPr>
          <a:xfrm>
            <a:off x="4448649" y="4083494"/>
            <a:ext cx="28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573616" y="2870851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66" y="2833449"/>
                <a:ext cx="2788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/>
              <p:cNvSpPr txBox="1"/>
              <p:nvPr/>
            </p:nvSpPr>
            <p:spPr>
              <a:xfrm>
                <a:off x="573616" y="223857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3" name="テキスト ボックス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66" y="2158796"/>
                <a:ext cx="278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573616" y="358684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66" y="3597418"/>
                <a:ext cx="278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573616" y="416268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66" y="4211853"/>
                <a:ext cx="2788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5889917" y="223857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34" y="2158796"/>
                <a:ext cx="27882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5889917" y="395425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34" y="3989448"/>
                <a:ext cx="278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5899243" y="3045300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87" y="3019586"/>
                <a:ext cx="278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テキスト ボックス 128"/>
          <p:cNvSpPr txBox="1"/>
          <p:nvPr/>
        </p:nvSpPr>
        <p:spPr>
          <a:xfrm>
            <a:off x="1606286" y="293174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606286" y="2201379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606286" y="3886193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781378" y="2201379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790306" y="296076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810189" y="3847139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876728" y="2666581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2788157" y="3185754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876728" y="385407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838787" y="218146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838787" y="2911881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838787" y="385408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018742" y="317269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099697" y="266520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5054054" y="385408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5054054" y="295854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054054" y="2189627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692610" y="309282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692610" y="401846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894019" y="401846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868615" y="401846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868615" y="318140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894020" y="2881778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878506" y="2385138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833463" y="338018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692610" y="238194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099697" y="384341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</p:spTree>
    <p:extLst>
      <p:ext uri="{BB962C8B-B14F-4D97-AF65-F5344CB8AC3E}">
        <p14:creationId xmlns:p14="http://schemas.microsoft.com/office/powerpoint/2010/main" val="256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08485" y="2290513"/>
            <a:ext cx="3758987" cy="232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>
            <a:off x="1486921" y="2766849"/>
            <a:ext cx="798541" cy="43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>
            <a:off x="3095365" y="2766849"/>
            <a:ext cx="798541" cy="43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>
            <a:off x="1486921" y="3775171"/>
            <a:ext cx="798541" cy="43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0" name="直線矢印コネクタ 9"/>
          <p:cNvCxnSpPr>
            <a:endCxn id="48" idx="3"/>
          </p:cNvCxnSpPr>
          <p:nvPr/>
        </p:nvCxnSpPr>
        <p:spPr>
          <a:xfrm flipV="1">
            <a:off x="793878" y="2985957"/>
            <a:ext cx="655709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endCxn id="51" idx="3"/>
          </p:cNvCxnSpPr>
          <p:nvPr/>
        </p:nvCxnSpPr>
        <p:spPr>
          <a:xfrm rot="16200000" flipH="1">
            <a:off x="823057" y="3295996"/>
            <a:ext cx="936568" cy="3164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3"/>
            <a:endCxn id="43" idx="1"/>
          </p:cNvCxnSpPr>
          <p:nvPr/>
        </p:nvCxnSpPr>
        <p:spPr>
          <a:xfrm flipV="1">
            <a:off x="2285464" y="2985957"/>
            <a:ext cx="878074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35" idx="1"/>
            <a:endCxn id="53" idx="3"/>
          </p:cNvCxnSpPr>
          <p:nvPr/>
        </p:nvCxnSpPr>
        <p:spPr>
          <a:xfrm flipV="1">
            <a:off x="745183" y="4083565"/>
            <a:ext cx="704402" cy="8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639487" y="2812887"/>
                <a:ext cx="525869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87" y="2812887"/>
                <a:ext cx="525869" cy="244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39487" y="3821209"/>
                <a:ext cx="525869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87" y="3821209"/>
                <a:ext cx="525869" cy="244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31701" y="2812887"/>
                <a:ext cx="525869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1" y="2812887"/>
                <a:ext cx="525869" cy="244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745181" y="2937263"/>
            <a:ext cx="97384" cy="97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>
            <a:off x="745181" y="4042968"/>
            <a:ext cx="97384" cy="97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>
            <a:off x="4528517" y="293726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>
            <a:off x="4523649" y="394558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22" name="直線矢印コネクタ 21"/>
          <p:cNvCxnSpPr>
            <a:stCxn id="8" idx="3"/>
            <a:endCxn id="37" idx="1"/>
          </p:cNvCxnSpPr>
          <p:nvPr/>
        </p:nvCxnSpPr>
        <p:spPr>
          <a:xfrm flipV="1">
            <a:off x="2285463" y="3994282"/>
            <a:ext cx="2238189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36" idx="1"/>
          </p:cNvCxnSpPr>
          <p:nvPr/>
        </p:nvCxnSpPr>
        <p:spPr>
          <a:xfrm flipV="1">
            <a:off x="3893905" y="2985960"/>
            <a:ext cx="634612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845212" y="293726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H="1">
            <a:off x="3066149" y="293726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7" name="正方形/長方形 46"/>
          <p:cNvSpPr/>
          <p:nvPr/>
        </p:nvSpPr>
        <p:spPr>
          <a:xfrm flipH="1">
            <a:off x="2248130" y="293726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8" name="正方形/長方形 47"/>
          <p:cNvSpPr/>
          <p:nvPr/>
        </p:nvSpPr>
        <p:spPr>
          <a:xfrm flipH="1">
            <a:off x="1449588" y="293726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1" name="正方形/長方形 50"/>
          <p:cNvSpPr/>
          <p:nvPr/>
        </p:nvSpPr>
        <p:spPr>
          <a:xfrm flipH="1">
            <a:off x="1449588" y="3873837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3" name="正方形/長方形 52"/>
          <p:cNvSpPr/>
          <p:nvPr/>
        </p:nvSpPr>
        <p:spPr>
          <a:xfrm flipH="1">
            <a:off x="1449588" y="4034873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3" name="正方形/長方形 82"/>
          <p:cNvSpPr/>
          <p:nvPr/>
        </p:nvSpPr>
        <p:spPr>
          <a:xfrm>
            <a:off x="5377373" y="2290935"/>
            <a:ext cx="2531960" cy="1589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6" name="正方形/長方形 85"/>
          <p:cNvSpPr/>
          <p:nvPr/>
        </p:nvSpPr>
        <p:spPr>
          <a:xfrm>
            <a:off x="5328681" y="2683112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7" name="正方形/長方形 86"/>
          <p:cNvSpPr/>
          <p:nvPr/>
        </p:nvSpPr>
        <p:spPr>
          <a:xfrm>
            <a:off x="5328681" y="3351875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8" name="正方形/長方形 87"/>
          <p:cNvSpPr/>
          <p:nvPr/>
        </p:nvSpPr>
        <p:spPr>
          <a:xfrm>
            <a:off x="7860641" y="3351875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185655" y="2897331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</a:t>
            </a:r>
            <a:endParaRPr lang="ja-JP" altLang="en-US" sz="991" dirty="0"/>
          </a:p>
        </p:txBody>
      </p:sp>
      <p:sp>
        <p:nvSpPr>
          <p:cNvPr id="90" name="正方形/長方形 89"/>
          <p:cNvSpPr/>
          <p:nvPr/>
        </p:nvSpPr>
        <p:spPr>
          <a:xfrm>
            <a:off x="7860641" y="2681888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92" name="直線矢印コネクタ 91"/>
          <p:cNvCxnSpPr>
            <a:endCxn id="86" idx="1"/>
          </p:cNvCxnSpPr>
          <p:nvPr/>
        </p:nvCxnSpPr>
        <p:spPr>
          <a:xfrm>
            <a:off x="4919673" y="2730582"/>
            <a:ext cx="409009" cy="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919673" y="3399347"/>
            <a:ext cx="409009" cy="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7958024" y="2730582"/>
            <a:ext cx="409009" cy="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7958024" y="3399347"/>
            <a:ext cx="409009" cy="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 flipH="1">
            <a:off x="2248130" y="3942356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5679263" y="4345182"/>
            <a:ext cx="1928184" cy="1031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46" name="正方形/長方形 45"/>
          <p:cNvSpPr/>
          <p:nvPr/>
        </p:nvSpPr>
        <p:spPr>
          <a:xfrm>
            <a:off x="7558754" y="4617970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9" name="正方形/長方形 48"/>
          <p:cNvSpPr/>
          <p:nvPr/>
        </p:nvSpPr>
        <p:spPr>
          <a:xfrm>
            <a:off x="7558754" y="4969002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0" name="正方形/長方形 49"/>
          <p:cNvSpPr/>
          <p:nvPr/>
        </p:nvSpPr>
        <p:spPr>
          <a:xfrm>
            <a:off x="5630569" y="4617970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2" name="正方形/長方形 51"/>
          <p:cNvSpPr/>
          <p:nvPr/>
        </p:nvSpPr>
        <p:spPr>
          <a:xfrm>
            <a:off x="5630569" y="4969002"/>
            <a:ext cx="97382" cy="9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24" name="カギ線コネクタ 23"/>
          <p:cNvCxnSpPr>
            <a:stCxn id="46" idx="3"/>
          </p:cNvCxnSpPr>
          <p:nvPr/>
        </p:nvCxnSpPr>
        <p:spPr>
          <a:xfrm flipV="1">
            <a:off x="7656139" y="4186309"/>
            <a:ext cx="265370" cy="4803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endCxn id="52" idx="1"/>
          </p:cNvCxnSpPr>
          <p:nvPr/>
        </p:nvCxnSpPr>
        <p:spPr>
          <a:xfrm rot="10800000" flipV="1">
            <a:off x="5630572" y="4186304"/>
            <a:ext cx="2278765" cy="831388"/>
          </a:xfrm>
          <a:prstGeom prst="bentConnector3">
            <a:avLst>
              <a:gd name="adj1" fmla="val 109402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127227" y="4678028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</a:t>
            </a:r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31838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121395" y="1312127"/>
            <a:ext cx="5927382" cy="3566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121398" y="2457077"/>
            <a:ext cx="824509" cy="35665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114254" y="1889175"/>
            <a:ext cx="5927382" cy="356654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146392" y="5035725"/>
            <a:ext cx="5927382" cy="356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514172" y="1378533"/>
            <a:ext cx="642730" cy="3566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228314" y="1378533"/>
            <a:ext cx="642730" cy="3566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991847" y="1373989"/>
            <a:ext cx="642730" cy="3566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274134" y="1373989"/>
            <a:ext cx="642730" cy="3566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48" tIns="43861" rIns="84348" bIns="4386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5696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1688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85291" y="1373985"/>
            <a:ext cx="1977281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73" b="1" dirty="0"/>
              <a:t>Application layer</a:t>
            </a:r>
            <a:endParaRPr lang="ja-JP" altLang="en-US" sz="1873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76681" y="1388406"/>
            <a:ext cx="714142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SW-C</a:t>
            </a:r>
            <a:endParaRPr lang="ja-JP" altLang="en-US" sz="99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9751" y="1381300"/>
            <a:ext cx="714142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SW-C</a:t>
            </a:r>
            <a:endParaRPr lang="ja-JP" altLang="en-US" sz="99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33964" y="1362495"/>
            <a:ext cx="714142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SW-C</a:t>
            </a:r>
            <a:endParaRPr lang="ja-JP" altLang="en-US" sz="99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71318" y="1362495"/>
            <a:ext cx="714142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SW-C</a:t>
            </a:r>
            <a:endParaRPr lang="ja-JP" altLang="en-US" sz="99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825" y="1911810"/>
            <a:ext cx="3596156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73" b="1" dirty="0"/>
              <a:t>Runtime Environment(RTE)</a:t>
            </a:r>
            <a:endParaRPr lang="ja-JP" altLang="en-US" sz="1873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67032" y="3209186"/>
            <a:ext cx="733233" cy="78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98" b="1" dirty="0" err="1"/>
              <a:t>os</a:t>
            </a:r>
            <a:endParaRPr lang="ja-JP" altLang="en-US" sz="4498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28604" y="5042868"/>
            <a:ext cx="2245531" cy="438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49" b="1" dirty="0"/>
              <a:t>Microcontroller</a:t>
            </a:r>
            <a:endParaRPr lang="ja-JP" altLang="en-US" sz="2249" b="1" dirty="0"/>
          </a:p>
        </p:txBody>
      </p:sp>
      <p:sp>
        <p:nvSpPr>
          <p:cNvPr id="20" name="角丸四角形 19"/>
          <p:cNvSpPr/>
          <p:nvPr/>
        </p:nvSpPr>
        <p:spPr>
          <a:xfrm>
            <a:off x="2048439" y="4315191"/>
            <a:ext cx="3943412" cy="569970"/>
          </a:xfrm>
          <a:prstGeom prst="roundRect">
            <a:avLst/>
          </a:prstGeom>
          <a:solidFill>
            <a:srgbClr val="FB0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7967" y="4412680"/>
            <a:ext cx="3868131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73" dirty="0"/>
              <a:t>Layer depending on microcomputer</a:t>
            </a:r>
            <a:endParaRPr lang="ja-JP" altLang="en-US" sz="1873" dirty="0"/>
          </a:p>
        </p:txBody>
      </p:sp>
      <p:sp>
        <p:nvSpPr>
          <p:cNvPr id="31" name="角丸四角形 30"/>
          <p:cNvSpPr/>
          <p:nvPr/>
        </p:nvSpPr>
        <p:spPr>
          <a:xfrm>
            <a:off x="2070833" y="3366749"/>
            <a:ext cx="3921014" cy="6281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3086" y="3507705"/>
            <a:ext cx="2533991" cy="6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73" dirty="0"/>
              <a:t>Layer depending on ECU</a:t>
            </a:r>
            <a:endParaRPr lang="ja-JP" altLang="en-US" sz="1873" dirty="0"/>
          </a:p>
        </p:txBody>
      </p:sp>
      <p:sp>
        <p:nvSpPr>
          <p:cNvPr id="36" name="角丸四角形 35"/>
          <p:cNvSpPr/>
          <p:nvPr/>
        </p:nvSpPr>
        <p:spPr>
          <a:xfrm>
            <a:off x="2070835" y="2457071"/>
            <a:ext cx="3921014" cy="6480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355180" y="2610694"/>
            <a:ext cx="1749866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73" dirty="0"/>
              <a:t>Service layer</a:t>
            </a:r>
            <a:endParaRPr lang="ja-JP" altLang="en-US" sz="1873" dirty="0"/>
          </a:p>
        </p:txBody>
      </p:sp>
      <p:sp>
        <p:nvSpPr>
          <p:cNvPr id="38" name="角丸四角形 37"/>
          <p:cNvSpPr/>
          <p:nvPr/>
        </p:nvSpPr>
        <p:spPr>
          <a:xfrm>
            <a:off x="6094376" y="2457073"/>
            <a:ext cx="979397" cy="24280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40996" y="3357676"/>
            <a:ext cx="1086162" cy="39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91" dirty="0"/>
              <a:t>Complex </a:t>
            </a:r>
          </a:p>
          <a:p>
            <a:pPr algn="ctr"/>
            <a:r>
              <a:rPr lang="en-US" altLang="ja-JP" sz="991" dirty="0"/>
              <a:t>drivers</a:t>
            </a:r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35675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38788" y="5243172"/>
            <a:ext cx="905663" cy="42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3898439" y="5243172"/>
            <a:ext cx="905663" cy="42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2885654" y="4356982"/>
            <a:ext cx="905663" cy="42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2251449" y="5199347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>
            <a:off x="2845486" y="4559454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>
            <a:off x="2704281" y="5413589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>
            <a:off x="3751148" y="4559454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>
            <a:off x="3858268" y="5413589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>
            <a:off x="4346400" y="5209084"/>
            <a:ext cx="80341" cy="8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24" name="直線矢印コネクタ 23"/>
          <p:cNvCxnSpPr>
            <a:stCxn id="18" idx="1"/>
            <a:endCxn id="17" idx="0"/>
          </p:cNvCxnSpPr>
          <p:nvPr/>
        </p:nvCxnSpPr>
        <p:spPr>
          <a:xfrm flipH="1">
            <a:off x="2291618" y="4603274"/>
            <a:ext cx="553864" cy="59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9" idx="3"/>
            <a:endCxn id="21" idx="1"/>
          </p:cNvCxnSpPr>
          <p:nvPr/>
        </p:nvCxnSpPr>
        <p:spPr>
          <a:xfrm>
            <a:off x="2784617" y="5457411"/>
            <a:ext cx="1073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2" idx="0"/>
            <a:endCxn id="20" idx="3"/>
          </p:cNvCxnSpPr>
          <p:nvPr/>
        </p:nvCxnSpPr>
        <p:spPr>
          <a:xfrm flipH="1" flipV="1">
            <a:off x="3831486" y="4603280"/>
            <a:ext cx="555082" cy="60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81512" y="2526063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 flipV="1">
            <a:off x="1537688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1537688" y="429092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1537688" y="48871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1529475" y="356772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2233981" y="275227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>
            <a:off x="2233981" y="349502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3407445" y="3752678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4471355" y="3258257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4470545" y="442462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5446811" y="275227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2233981" y="442726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5446811" y="355304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5450868" y="442462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 flipV="1">
            <a:off x="2180418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 flipV="1">
            <a:off x="2177983" y="35698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2177983" y="37384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2177983" y="45004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2177983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3363620" y="37689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3363620" y="391660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967396" y="396286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967396" y="385046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2815840" y="37384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2815840" y="35676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2803669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2815840" y="449745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2815840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4434836" y="349420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4434836" y="449917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4438891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4431995" y="334386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5055246" y="341406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5038608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5402983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5402983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5411101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6028672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6016497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6024615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4" name="直線矢印コネクタ 43"/>
          <p:cNvCxnSpPr>
            <a:stCxn id="5" idx="3"/>
            <a:endCxn id="18" idx="1"/>
          </p:cNvCxnSpPr>
          <p:nvPr/>
        </p:nvCxnSpPr>
        <p:spPr>
          <a:xfrm>
            <a:off x="1625334" y="2949671"/>
            <a:ext cx="55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9" idx="1"/>
          </p:cNvCxnSpPr>
          <p:nvPr/>
        </p:nvCxnSpPr>
        <p:spPr>
          <a:xfrm>
            <a:off x="1617119" y="3611554"/>
            <a:ext cx="560862" cy="2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" idx="3"/>
          </p:cNvCxnSpPr>
          <p:nvPr/>
        </p:nvCxnSpPr>
        <p:spPr>
          <a:xfrm flipV="1">
            <a:off x="1625334" y="3801472"/>
            <a:ext cx="552650" cy="53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21" idx="1"/>
          </p:cNvCxnSpPr>
          <p:nvPr/>
        </p:nvCxnSpPr>
        <p:spPr>
          <a:xfrm>
            <a:off x="1901665" y="4334749"/>
            <a:ext cx="276324" cy="209576"/>
          </a:xfrm>
          <a:prstGeom prst="bentConnector3">
            <a:avLst>
              <a:gd name="adj1" fmla="val 4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7" idx="3"/>
          </p:cNvCxnSpPr>
          <p:nvPr/>
        </p:nvCxnSpPr>
        <p:spPr>
          <a:xfrm flipV="1">
            <a:off x="1625334" y="4701766"/>
            <a:ext cx="552650" cy="2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9" idx="3"/>
            <a:endCxn id="23" idx="1"/>
          </p:cNvCxnSpPr>
          <p:nvPr/>
        </p:nvCxnSpPr>
        <p:spPr>
          <a:xfrm>
            <a:off x="2891316" y="2949675"/>
            <a:ext cx="472309" cy="8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127470" y="2949671"/>
            <a:ext cx="2275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 flipV="1">
            <a:off x="3363620" y="403427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2" name="カギ線コネクタ 51"/>
          <p:cNvCxnSpPr>
            <a:stCxn id="28" idx="3"/>
            <a:endCxn id="35" idx="1"/>
          </p:cNvCxnSpPr>
          <p:nvPr/>
        </p:nvCxnSpPr>
        <p:spPr>
          <a:xfrm flipV="1">
            <a:off x="2903489" y="3387697"/>
            <a:ext cx="1528512" cy="22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0" idx="3"/>
            <a:endCxn id="51" idx="1"/>
          </p:cNvCxnSpPr>
          <p:nvPr/>
        </p:nvCxnSpPr>
        <p:spPr>
          <a:xfrm flipV="1">
            <a:off x="2903491" y="4078095"/>
            <a:ext cx="460134" cy="46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7" idx="3"/>
            <a:endCxn id="24" idx="1"/>
          </p:cNvCxnSpPr>
          <p:nvPr/>
        </p:nvCxnSpPr>
        <p:spPr>
          <a:xfrm>
            <a:off x="2903491" y="3782298"/>
            <a:ext cx="460134" cy="178131"/>
          </a:xfrm>
          <a:prstGeom prst="bentConnector3">
            <a:avLst>
              <a:gd name="adj1" fmla="val 28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6" idx="3"/>
            <a:endCxn id="32" idx="1"/>
          </p:cNvCxnSpPr>
          <p:nvPr/>
        </p:nvCxnSpPr>
        <p:spPr>
          <a:xfrm flipV="1">
            <a:off x="4055045" y="3538026"/>
            <a:ext cx="379797" cy="35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5" idx="3"/>
            <a:endCxn id="33" idx="1"/>
          </p:cNvCxnSpPr>
          <p:nvPr/>
        </p:nvCxnSpPr>
        <p:spPr>
          <a:xfrm>
            <a:off x="4055045" y="4006687"/>
            <a:ext cx="379797" cy="5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1" idx="3"/>
            <a:endCxn id="34" idx="1"/>
          </p:cNvCxnSpPr>
          <p:nvPr/>
        </p:nvCxnSpPr>
        <p:spPr>
          <a:xfrm>
            <a:off x="2903488" y="4705208"/>
            <a:ext cx="1535408" cy="11901"/>
          </a:xfrm>
          <a:prstGeom prst="bentConnector3">
            <a:avLst>
              <a:gd name="adj1" fmla="val 10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3"/>
            <a:endCxn id="39" idx="1"/>
          </p:cNvCxnSpPr>
          <p:nvPr/>
        </p:nvCxnSpPr>
        <p:spPr>
          <a:xfrm>
            <a:off x="5142893" y="3457888"/>
            <a:ext cx="260094" cy="28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 flipV="1">
            <a:off x="6416580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6414954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1" name="正方形/長方形 60"/>
          <p:cNvSpPr/>
          <p:nvPr/>
        </p:nvSpPr>
        <p:spPr>
          <a:xfrm flipV="1">
            <a:off x="6414954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2" name="直線矢印コネクタ 61"/>
          <p:cNvCxnSpPr>
            <a:stCxn id="41" idx="3"/>
            <a:endCxn id="59" idx="1"/>
          </p:cNvCxnSpPr>
          <p:nvPr/>
        </p:nvCxnSpPr>
        <p:spPr>
          <a:xfrm>
            <a:off x="6116316" y="2949671"/>
            <a:ext cx="30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2" idx="3"/>
            <a:endCxn id="60" idx="1"/>
          </p:cNvCxnSpPr>
          <p:nvPr/>
        </p:nvCxnSpPr>
        <p:spPr>
          <a:xfrm>
            <a:off x="6104143" y="3738475"/>
            <a:ext cx="3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3" idx="3"/>
            <a:endCxn id="61" idx="1"/>
          </p:cNvCxnSpPr>
          <p:nvPr/>
        </p:nvCxnSpPr>
        <p:spPr>
          <a:xfrm>
            <a:off x="6112262" y="4631558"/>
            <a:ext cx="30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7" idx="3"/>
            <a:endCxn id="40" idx="1"/>
          </p:cNvCxnSpPr>
          <p:nvPr/>
        </p:nvCxnSpPr>
        <p:spPr>
          <a:xfrm>
            <a:off x="5126256" y="4631558"/>
            <a:ext cx="284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51219" y="341891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3418240"/>
                <a:ext cx="2788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1219" y="278663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2743587"/>
                <a:ext cx="278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51219" y="4134905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4182209"/>
                <a:ext cx="278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51219" y="471074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4796644"/>
                <a:ext cx="2788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67523" y="278663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2743587"/>
                <a:ext cx="27882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6567523" y="450231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4574239"/>
                <a:ext cx="278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576850" y="359336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01" y="3604377"/>
                <a:ext cx="278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2283892" y="347980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283892" y="274944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83892" y="4434255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458984" y="274944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467909" y="350882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487794" y="4395201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554333" y="321464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65763" y="3733818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554333" y="440213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516392" y="272952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16392" y="345994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516392" y="440214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696348" y="372075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777303" y="321326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731658" y="440214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731658" y="350661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731658" y="273769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370217" y="364089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370217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571624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546220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6220" y="372946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571623" y="3429844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56110" y="293320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511068" y="392824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370217" y="293000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777303" y="439147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sp>
        <p:nvSpPr>
          <p:cNvPr id="100" name="正方形/長方形 99"/>
          <p:cNvSpPr/>
          <p:nvPr/>
        </p:nvSpPr>
        <p:spPr>
          <a:xfrm>
            <a:off x="3124018" y="2317932"/>
            <a:ext cx="1066755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1" name="正方形/長方形 100"/>
          <p:cNvSpPr/>
          <p:nvPr/>
        </p:nvSpPr>
        <p:spPr>
          <a:xfrm>
            <a:off x="1917315" y="2317932"/>
            <a:ext cx="1066755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>
            <a:off x="5334589" y="2313049"/>
            <a:ext cx="987228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3" name="正方形/長方形 102"/>
          <p:cNvSpPr/>
          <p:nvPr/>
        </p:nvSpPr>
        <p:spPr>
          <a:xfrm>
            <a:off x="4266340" y="2317932"/>
            <a:ext cx="987228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</p:spTree>
    <p:extLst>
      <p:ext uri="{BB962C8B-B14F-4D97-AF65-F5344CB8AC3E}">
        <p14:creationId xmlns:p14="http://schemas.microsoft.com/office/powerpoint/2010/main" val="3612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81512" y="2526063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 flipV="1">
            <a:off x="1537688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1537688" y="429092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1537688" y="488718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1537688" y="35676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2233981" y="275227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>
            <a:off x="2233981" y="349502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3407445" y="3752678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4471355" y="3258257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4470545" y="442462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5446811" y="275227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2233981" y="442726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5446811" y="355304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5450868" y="4424621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 flipV="1">
            <a:off x="2180418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 flipV="1">
            <a:off x="2177983" y="35698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2177983" y="37384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2177983" y="45004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2177983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3363620" y="37689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3363620" y="391660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967396" y="396286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967396" y="385046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2815840" y="37384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2815840" y="356764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2803669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2815840" y="449745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2815840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4434836" y="349420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4434836" y="449917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4438891" y="46613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4431995" y="334386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5055246" y="341406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5038608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5402983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5402983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5411101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6028672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6016497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6024615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4" name="直線矢印コネクタ 43"/>
          <p:cNvCxnSpPr>
            <a:stCxn id="5" idx="3"/>
            <a:endCxn id="18" idx="1"/>
          </p:cNvCxnSpPr>
          <p:nvPr/>
        </p:nvCxnSpPr>
        <p:spPr>
          <a:xfrm>
            <a:off x="1625334" y="2949671"/>
            <a:ext cx="55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9" idx="1"/>
          </p:cNvCxnSpPr>
          <p:nvPr/>
        </p:nvCxnSpPr>
        <p:spPr>
          <a:xfrm>
            <a:off x="1625334" y="3611474"/>
            <a:ext cx="552650" cy="2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" idx="3"/>
          </p:cNvCxnSpPr>
          <p:nvPr/>
        </p:nvCxnSpPr>
        <p:spPr>
          <a:xfrm flipV="1">
            <a:off x="1625334" y="3801472"/>
            <a:ext cx="552650" cy="53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21" idx="1"/>
          </p:cNvCxnSpPr>
          <p:nvPr/>
        </p:nvCxnSpPr>
        <p:spPr>
          <a:xfrm>
            <a:off x="1901665" y="4334749"/>
            <a:ext cx="276324" cy="209576"/>
          </a:xfrm>
          <a:prstGeom prst="bentConnector3">
            <a:avLst>
              <a:gd name="adj1" fmla="val 4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7" idx="3"/>
          </p:cNvCxnSpPr>
          <p:nvPr/>
        </p:nvCxnSpPr>
        <p:spPr>
          <a:xfrm flipV="1">
            <a:off x="1625334" y="4701766"/>
            <a:ext cx="552650" cy="2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9" idx="3"/>
            <a:endCxn id="23" idx="1"/>
          </p:cNvCxnSpPr>
          <p:nvPr/>
        </p:nvCxnSpPr>
        <p:spPr>
          <a:xfrm>
            <a:off x="2891316" y="2949675"/>
            <a:ext cx="472309" cy="8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127470" y="2949671"/>
            <a:ext cx="2275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 flipV="1">
            <a:off x="3363620" y="403427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2" name="カギ線コネクタ 51"/>
          <p:cNvCxnSpPr>
            <a:stCxn id="28" idx="3"/>
            <a:endCxn id="35" idx="1"/>
          </p:cNvCxnSpPr>
          <p:nvPr/>
        </p:nvCxnSpPr>
        <p:spPr>
          <a:xfrm flipV="1">
            <a:off x="2903489" y="3387697"/>
            <a:ext cx="1528512" cy="22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0" idx="3"/>
            <a:endCxn id="51" idx="1"/>
          </p:cNvCxnSpPr>
          <p:nvPr/>
        </p:nvCxnSpPr>
        <p:spPr>
          <a:xfrm flipV="1">
            <a:off x="2903491" y="4078095"/>
            <a:ext cx="460134" cy="46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7" idx="3"/>
            <a:endCxn id="24" idx="1"/>
          </p:cNvCxnSpPr>
          <p:nvPr/>
        </p:nvCxnSpPr>
        <p:spPr>
          <a:xfrm>
            <a:off x="2903491" y="3782298"/>
            <a:ext cx="460134" cy="178131"/>
          </a:xfrm>
          <a:prstGeom prst="bentConnector3">
            <a:avLst>
              <a:gd name="adj1" fmla="val 28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6" idx="3"/>
            <a:endCxn id="32" idx="1"/>
          </p:cNvCxnSpPr>
          <p:nvPr/>
        </p:nvCxnSpPr>
        <p:spPr>
          <a:xfrm flipV="1">
            <a:off x="4055045" y="3538026"/>
            <a:ext cx="379797" cy="35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5" idx="3"/>
            <a:endCxn id="33" idx="1"/>
          </p:cNvCxnSpPr>
          <p:nvPr/>
        </p:nvCxnSpPr>
        <p:spPr>
          <a:xfrm>
            <a:off x="4055045" y="4006687"/>
            <a:ext cx="379797" cy="5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1" idx="3"/>
            <a:endCxn id="34" idx="1"/>
          </p:cNvCxnSpPr>
          <p:nvPr/>
        </p:nvCxnSpPr>
        <p:spPr>
          <a:xfrm>
            <a:off x="2903488" y="4705208"/>
            <a:ext cx="1535408" cy="11901"/>
          </a:xfrm>
          <a:prstGeom prst="bentConnector3">
            <a:avLst>
              <a:gd name="adj1" fmla="val 10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3"/>
            <a:endCxn id="39" idx="1"/>
          </p:cNvCxnSpPr>
          <p:nvPr/>
        </p:nvCxnSpPr>
        <p:spPr>
          <a:xfrm>
            <a:off x="5142893" y="3457888"/>
            <a:ext cx="260094" cy="28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 flipV="1">
            <a:off x="6416580" y="29058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6414954" y="36946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1" name="正方形/長方形 60"/>
          <p:cNvSpPr/>
          <p:nvPr/>
        </p:nvSpPr>
        <p:spPr>
          <a:xfrm flipV="1">
            <a:off x="6414954" y="458773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2" name="直線矢印コネクタ 61"/>
          <p:cNvCxnSpPr>
            <a:stCxn id="41" idx="3"/>
            <a:endCxn id="59" idx="1"/>
          </p:cNvCxnSpPr>
          <p:nvPr/>
        </p:nvCxnSpPr>
        <p:spPr>
          <a:xfrm>
            <a:off x="6116316" y="2949671"/>
            <a:ext cx="30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2" idx="3"/>
            <a:endCxn id="60" idx="1"/>
          </p:cNvCxnSpPr>
          <p:nvPr/>
        </p:nvCxnSpPr>
        <p:spPr>
          <a:xfrm>
            <a:off x="6104143" y="3738475"/>
            <a:ext cx="3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3" idx="3"/>
            <a:endCxn id="61" idx="1"/>
          </p:cNvCxnSpPr>
          <p:nvPr/>
        </p:nvCxnSpPr>
        <p:spPr>
          <a:xfrm>
            <a:off x="6112262" y="4631558"/>
            <a:ext cx="30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7" idx="3"/>
            <a:endCxn id="40" idx="1"/>
          </p:cNvCxnSpPr>
          <p:nvPr/>
        </p:nvCxnSpPr>
        <p:spPr>
          <a:xfrm>
            <a:off x="5126256" y="4631558"/>
            <a:ext cx="284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51219" y="341891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3418240"/>
                <a:ext cx="2788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1219" y="278663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2743587"/>
                <a:ext cx="278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51219" y="4134905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4182209"/>
                <a:ext cx="278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51219" y="471074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80" y="4796644"/>
                <a:ext cx="2788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67523" y="278663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2743587"/>
                <a:ext cx="27882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6567523" y="4502312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4574239"/>
                <a:ext cx="278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576850" y="359336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01" y="3604377"/>
                <a:ext cx="278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2283892" y="347980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283892" y="274944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83892" y="4434255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458984" y="274944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467909" y="3508826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487794" y="4395201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554333" y="321464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65763" y="3733818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554333" y="440213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516392" y="272952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16392" y="345994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516392" y="440214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696348" y="372075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777303" y="321326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731658" y="440214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731658" y="350661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731658" y="273769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370217" y="3640892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370217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571624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546220" y="456653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6220" y="372946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571623" y="3429844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56110" y="293320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511068" y="392824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370217" y="2930007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777303" y="439147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sp>
        <p:nvSpPr>
          <p:cNvPr id="100" name="正方形/長方形 99"/>
          <p:cNvSpPr/>
          <p:nvPr/>
        </p:nvSpPr>
        <p:spPr>
          <a:xfrm>
            <a:off x="3076044" y="2313049"/>
            <a:ext cx="1066755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1" name="正方形/長方形 100"/>
          <p:cNvSpPr/>
          <p:nvPr/>
        </p:nvSpPr>
        <p:spPr>
          <a:xfrm>
            <a:off x="1917315" y="2317932"/>
            <a:ext cx="1066755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>
            <a:off x="5334589" y="2313049"/>
            <a:ext cx="987228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3" name="正方形/長方形 102"/>
          <p:cNvSpPr/>
          <p:nvPr/>
        </p:nvSpPr>
        <p:spPr>
          <a:xfrm>
            <a:off x="4266340" y="2317932"/>
            <a:ext cx="987228" cy="31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5" name="正方形/長方形 104"/>
          <p:cNvSpPr/>
          <p:nvPr/>
        </p:nvSpPr>
        <p:spPr>
          <a:xfrm>
            <a:off x="1760309" y="2232083"/>
            <a:ext cx="2447033" cy="3320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</p:spTree>
    <p:extLst>
      <p:ext uri="{BB962C8B-B14F-4D97-AF65-F5344CB8AC3E}">
        <p14:creationId xmlns:p14="http://schemas.microsoft.com/office/powerpoint/2010/main" val="42621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71899" y="2655602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 flipV="1">
            <a:off x="1428077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1428077" y="442046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1428077" y="501673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1428077" y="36971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2124368" y="2881816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>
            <a:off x="2124368" y="3624566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3297833" y="388222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4361740" y="3387800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4360932" y="455416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5337196" y="288181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2124368" y="4556804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5337196" y="3682587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5341256" y="4554162"/>
            <a:ext cx="613514" cy="3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 flipV="1">
            <a:off x="2070804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 flipV="1">
            <a:off x="2068371" y="369942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2068371" y="386801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2068371" y="463003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2068371" y="47909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3254008" y="389845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3254008" y="404615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857782" y="40924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857782" y="398000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2706229" y="386801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2706229" y="36971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2694055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2706229" y="462699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2706229" y="47909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4325226" y="362374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4325226" y="46287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4329280" y="479092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4322383" y="347341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4945634" y="354360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4928997" y="47172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5293370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5293370" y="38241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5301489" y="47172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5919058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5906884" y="38241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5915002" y="47172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4" name="直線矢印コネクタ 43"/>
          <p:cNvCxnSpPr>
            <a:stCxn id="5" idx="3"/>
            <a:endCxn id="18" idx="1"/>
          </p:cNvCxnSpPr>
          <p:nvPr/>
        </p:nvCxnSpPr>
        <p:spPr>
          <a:xfrm>
            <a:off x="1515720" y="3079214"/>
            <a:ext cx="55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9" idx="1"/>
          </p:cNvCxnSpPr>
          <p:nvPr/>
        </p:nvCxnSpPr>
        <p:spPr>
          <a:xfrm>
            <a:off x="1515722" y="3741017"/>
            <a:ext cx="552650" cy="2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" idx="3"/>
          </p:cNvCxnSpPr>
          <p:nvPr/>
        </p:nvCxnSpPr>
        <p:spPr>
          <a:xfrm flipV="1">
            <a:off x="1515722" y="3931015"/>
            <a:ext cx="552650" cy="53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21" idx="1"/>
          </p:cNvCxnSpPr>
          <p:nvPr/>
        </p:nvCxnSpPr>
        <p:spPr>
          <a:xfrm>
            <a:off x="1792050" y="4464293"/>
            <a:ext cx="276324" cy="209576"/>
          </a:xfrm>
          <a:prstGeom prst="bentConnector3">
            <a:avLst>
              <a:gd name="adj1" fmla="val 4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7" idx="3"/>
          </p:cNvCxnSpPr>
          <p:nvPr/>
        </p:nvCxnSpPr>
        <p:spPr>
          <a:xfrm flipV="1">
            <a:off x="1515722" y="4831306"/>
            <a:ext cx="552650" cy="2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9" idx="3"/>
            <a:endCxn id="23" idx="1"/>
          </p:cNvCxnSpPr>
          <p:nvPr/>
        </p:nvCxnSpPr>
        <p:spPr>
          <a:xfrm>
            <a:off x="2781705" y="3079216"/>
            <a:ext cx="472309" cy="8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017859" y="3079214"/>
            <a:ext cx="2275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 flipV="1">
            <a:off x="3254008" y="41638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2" name="カギ線コネクタ 51"/>
          <p:cNvCxnSpPr>
            <a:stCxn id="28" idx="3"/>
            <a:endCxn id="35" idx="1"/>
          </p:cNvCxnSpPr>
          <p:nvPr/>
        </p:nvCxnSpPr>
        <p:spPr>
          <a:xfrm flipV="1">
            <a:off x="2793878" y="3517237"/>
            <a:ext cx="1528512" cy="22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0" idx="3"/>
            <a:endCxn id="51" idx="1"/>
          </p:cNvCxnSpPr>
          <p:nvPr/>
        </p:nvCxnSpPr>
        <p:spPr>
          <a:xfrm flipV="1">
            <a:off x="2793876" y="4207639"/>
            <a:ext cx="460134" cy="46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7" idx="3"/>
            <a:endCxn id="24" idx="1"/>
          </p:cNvCxnSpPr>
          <p:nvPr/>
        </p:nvCxnSpPr>
        <p:spPr>
          <a:xfrm>
            <a:off x="2793876" y="3911842"/>
            <a:ext cx="460134" cy="178131"/>
          </a:xfrm>
          <a:prstGeom prst="bentConnector3">
            <a:avLst>
              <a:gd name="adj1" fmla="val 28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6" idx="3"/>
            <a:endCxn id="32" idx="1"/>
          </p:cNvCxnSpPr>
          <p:nvPr/>
        </p:nvCxnSpPr>
        <p:spPr>
          <a:xfrm flipV="1">
            <a:off x="3945432" y="3667566"/>
            <a:ext cx="379797" cy="35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5" idx="3"/>
            <a:endCxn id="33" idx="1"/>
          </p:cNvCxnSpPr>
          <p:nvPr/>
        </p:nvCxnSpPr>
        <p:spPr>
          <a:xfrm>
            <a:off x="3945432" y="4136229"/>
            <a:ext cx="379797" cy="5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1" idx="3"/>
            <a:endCxn id="34" idx="1"/>
          </p:cNvCxnSpPr>
          <p:nvPr/>
        </p:nvCxnSpPr>
        <p:spPr>
          <a:xfrm>
            <a:off x="2793876" y="4834750"/>
            <a:ext cx="1535408" cy="11901"/>
          </a:xfrm>
          <a:prstGeom prst="bentConnector3">
            <a:avLst>
              <a:gd name="adj1" fmla="val 10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3"/>
            <a:endCxn id="39" idx="1"/>
          </p:cNvCxnSpPr>
          <p:nvPr/>
        </p:nvCxnSpPr>
        <p:spPr>
          <a:xfrm>
            <a:off x="5033279" y="3587432"/>
            <a:ext cx="260094" cy="28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 flipV="1">
            <a:off x="6306966" y="303539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6305340" y="38241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1" name="正方形/長方形 60"/>
          <p:cNvSpPr/>
          <p:nvPr/>
        </p:nvSpPr>
        <p:spPr>
          <a:xfrm flipV="1">
            <a:off x="6305340" y="471728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2" name="直線矢印コネクタ 61"/>
          <p:cNvCxnSpPr>
            <a:stCxn id="41" idx="3"/>
            <a:endCxn id="59" idx="1"/>
          </p:cNvCxnSpPr>
          <p:nvPr/>
        </p:nvCxnSpPr>
        <p:spPr>
          <a:xfrm>
            <a:off x="6006703" y="3079214"/>
            <a:ext cx="30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2" idx="3"/>
            <a:endCxn id="60" idx="1"/>
          </p:cNvCxnSpPr>
          <p:nvPr/>
        </p:nvCxnSpPr>
        <p:spPr>
          <a:xfrm>
            <a:off x="5994531" y="3868018"/>
            <a:ext cx="3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3" idx="3"/>
            <a:endCxn id="61" idx="1"/>
          </p:cNvCxnSpPr>
          <p:nvPr/>
        </p:nvCxnSpPr>
        <p:spPr>
          <a:xfrm>
            <a:off x="6002648" y="4761102"/>
            <a:ext cx="30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7" idx="3"/>
            <a:endCxn id="40" idx="1"/>
          </p:cNvCxnSpPr>
          <p:nvPr/>
        </p:nvCxnSpPr>
        <p:spPr>
          <a:xfrm>
            <a:off x="5016645" y="4761102"/>
            <a:ext cx="284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141607" y="354845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22" y="3556463"/>
                <a:ext cx="2788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141607" y="2916177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22" y="2881810"/>
                <a:ext cx="278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141607" y="426444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22" y="4320432"/>
                <a:ext cx="278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41607" y="4840291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22" y="4934867"/>
                <a:ext cx="2788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457910" y="2916177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90" y="2881810"/>
                <a:ext cx="27882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6457910" y="4631854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90" y="4712462"/>
                <a:ext cx="278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67236" y="372290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43" y="3742600"/>
                <a:ext cx="278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2174278" y="3609348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174278" y="287898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174278" y="4563797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349372" y="287898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358297" y="3638370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378182" y="452474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444721" y="334418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56151" y="3863358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44721" y="453168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406779" y="2859067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406779" y="358948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406779" y="453168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86734" y="3850299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667689" y="3342809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622046" y="453168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622046" y="3636153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622046" y="2867230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260606" y="3770435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260606" y="4696071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462013" y="4696071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436607" y="4696071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436607" y="385900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462008" y="3559384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446498" y="3062744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401457" y="405779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260606" y="305954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667689" y="4521019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sp>
        <p:nvSpPr>
          <p:cNvPr id="100" name="正方形/長方形 99"/>
          <p:cNvSpPr/>
          <p:nvPr/>
        </p:nvSpPr>
        <p:spPr>
          <a:xfrm>
            <a:off x="1868226" y="2467406"/>
            <a:ext cx="2162356" cy="30791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>
            <a:off x="4140683" y="2467406"/>
            <a:ext cx="2016081" cy="30791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1515724" y="5383747"/>
                <a:ext cx="503546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62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62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626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626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07" y="5514741"/>
                <a:ext cx="53729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3992102" y="5411449"/>
                <a:ext cx="503546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62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62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626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626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237" y="5544298"/>
                <a:ext cx="53729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12425</TotalTime>
  <Words>273</Words>
  <Application>Microsoft Office PowerPoint</Application>
  <PresentationFormat>画面に合わせる (4:3)</PresentationFormat>
  <Paragraphs>322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</dc:creator>
  <cp:lastModifiedBy>SHUNSUKE</cp:lastModifiedBy>
  <cp:revision>49</cp:revision>
  <cp:lastPrinted>2015-12-21T14:20:11Z</cp:lastPrinted>
  <dcterms:created xsi:type="dcterms:W3CDTF">2015-12-20T08:21:11Z</dcterms:created>
  <dcterms:modified xsi:type="dcterms:W3CDTF">2016-01-25T01:45:12Z</dcterms:modified>
</cp:coreProperties>
</file>