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2560050" y="640000"/>
            <a:ext cx="1810728" cy="42147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START</a:t>
            </a:r>
            <a:endParaRPr sz="1000"/>
          </a:p>
        </p:txBody>
      </p:sp>
      <p:sp>
        <p:nvSpPr>
          <p:cNvPr id="61" name="Shape 61"/>
          <p:cNvSpPr/>
          <p:nvPr/>
        </p:nvSpPr>
        <p:spPr>
          <a:xfrm>
            <a:off x="3266363" y="1201950"/>
            <a:ext cx="398100" cy="538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2485913" y="1951275"/>
            <a:ext cx="1959000" cy="63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文字「こんにちは」を実行すると表示する。</a:t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3278073" y="2848850"/>
            <a:ext cx="320100" cy="632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2712300" y="3707375"/>
            <a:ext cx="1580472" cy="3668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END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