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23"/>
  </p:notesMasterIdLst>
  <p:sldIdLst>
    <p:sldId id="256" r:id="rId2"/>
    <p:sldId id="287" r:id="rId3"/>
    <p:sldId id="306" r:id="rId4"/>
    <p:sldId id="300" r:id="rId5"/>
    <p:sldId id="296" r:id="rId6"/>
    <p:sldId id="297" r:id="rId7"/>
    <p:sldId id="301" r:id="rId8"/>
    <p:sldId id="295" r:id="rId9"/>
    <p:sldId id="299" r:id="rId10"/>
    <p:sldId id="298" r:id="rId11"/>
    <p:sldId id="288" r:id="rId12"/>
    <p:sldId id="289" r:id="rId13"/>
    <p:sldId id="294" r:id="rId14"/>
    <p:sldId id="290" r:id="rId15"/>
    <p:sldId id="291" r:id="rId16"/>
    <p:sldId id="292" r:id="rId17"/>
    <p:sldId id="293" r:id="rId18"/>
    <p:sldId id="303" r:id="rId19"/>
    <p:sldId id="304" r:id="rId20"/>
    <p:sldId id="305" r:id="rId21"/>
    <p:sldId id="30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0" autoAdjust="0"/>
  </p:normalViewPr>
  <p:slideViewPr>
    <p:cSldViewPr snapToGrid="0">
      <p:cViewPr varScale="1">
        <p:scale>
          <a:sx n="101" d="100"/>
          <a:sy n="101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68D1A-FF65-4A24-A308-5B85F1EA9C1D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76C5-9B59-48C5-9F6C-B7064A1B0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91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39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33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01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22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60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98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65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6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75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58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2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6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4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5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7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5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2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78AE-F0C3-423E-BBBD-4A2431DD1FAF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2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C9DD-11F2-4ED7-BF28-8F9BABBA0578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2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2ADD-414F-4255-B622-6EE2413F1CAD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7D56-AE1A-4FE8-8F59-2F42A67ED788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4CDD-9317-4C3A-A1D4-A8162664DFA9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D7F1-FBFE-4015-BC98-7BB90D2E336E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6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ABE5-62EA-497A-B9B4-E5FF79EA80A7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6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FECF-2BB8-4E67-A3F4-F5847EA053EE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4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DB11-1A79-4C35-B90C-6368796855EE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6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95DF9C-5D58-4E98-A125-5CC37EB8B6E7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27E7-3F64-49F0-B689-B284435438A9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24FEC1-A50F-4E33-AF54-A3AA4DA9F51A}" type="datetime1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2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4400" spc="-49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Single-cell analysis for blood (Mono) cells</a:t>
            </a:r>
            <a:endParaRPr lang="zh-CN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Feng Tian</a:t>
            </a:r>
          </a:p>
          <a:p>
            <a:fld id="{9AEC2208-1849-42C1-83DE-8D4426B59247}" type="datetime1"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5/30/2018</a:t>
            </a:fld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 Ratio of reads in gene locus (exons)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14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Ratio of reads in gene locus (exons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  <p:sp>
        <p:nvSpPr>
          <p:cNvPr id="10" name="矩形 9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982870" y="929312"/>
            <a:ext cx="2630112" cy="827546"/>
            <a:chOff x="5982870" y="929312"/>
            <a:chExt cx="2630112" cy="827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/>
            <a:srcRect l="9561" t="73360" r="5773"/>
            <a:stretch/>
          </p:blipFill>
          <p:spPr>
            <a:xfrm>
              <a:off x="5982870" y="929312"/>
              <a:ext cx="2630112" cy="8275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7591425" y="1295400"/>
              <a:ext cx="523875" cy="0"/>
            </a:xfrm>
            <a:prstGeom prst="straightConnector1">
              <a:avLst/>
            </a:prstGeom>
            <a:ln w="28575">
              <a:solidFill>
                <a:schemeClr val="accent1">
                  <a:alpha val="4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44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en-US" altLang="zh-CN" sz="2000" dirty="0" smtClean="0"/>
              <a:t>. Ratio of reads in gene locus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982870" y="929312"/>
            <a:ext cx="2630112" cy="827546"/>
            <a:chOff x="5982870" y="929312"/>
            <a:chExt cx="2630112" cy="82754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5"/>
            <a:srcRect l="9561" t="73360" r="5773"/>
            <a:stretch/>
          </p:blipFill>
          <p:spPr>
            <a:xfrm>
              <a:off x="5982870" y="929312"/>
              <a:ext cx="2630112" cy="8275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4" name="直接箭头连接符 13"/>
            <p:cNvCxnSpPr/>
            <p:nvPr/>
          </p:nvCxnSpPr>
          <p:spPr>
            <a:xfrm>
              <a:off x="7591425" y="1295400"/>
              <a:ext cx="523875" cy="0"/>
            </a:xfrm>
            <a:prstGeom prst="straightConnector1">
              <a:avLst/>
            </a:prstGeom>
            <a:ln w="28575">
              <a:solidFill>
                <a:schemeClr val="accent1">
                  <a:alpha val="4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1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en-US" altLang="zh-CN" sz="2000" dirty="0" smtClean="0"/>
              <a:t>. Ratio of reads in introns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12" name="矩形 11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982870" y="929312"/>
            <a:ext cx="2630112" cy="827546"/>
            <a:chOff x="5982870" y="929312"/>
            <a:chExt cx="2630112" cy="827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/>
            <a:srcRect l="9561" t="73360" r="5773"/>
            <a:stretch/>
          </p:blipFill>
          <p:spPr>
            <a:xfrm>
              <a:off x="5982870" y="929312"/>
              <a:ext cx="2630112" cy="8275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7591425" y="1295400"/>
              <a:ext cx="523875" cy="0"/>
            </a:xfrm>
            <a:prstGeom prst="straightConnector1">
              <a:avLst/>
            </a:prstGeom>
            <a:ln w="28575">
              <a:solidFill>
                <a:schemeClr val="accent1">
                  <a:alpha val="4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5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r>
              <a:rPr lang="en-US" altLang="zh-CN" sz="2000" dirty="0" smtClean="0"/>
              <a:t>. Ratio of ERCC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982870" y="929312"/>
            <a:ext cx="2630112" cy="827546"/>
            <a:chOff x="5982870" y="929312"/>
            <a:chExt cx="2630112" cy="82754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5"/>
            <a:srcRect l="9561" t="73360" r="5773"/>
            <a:stretch/>
          </p:blipFill>
          <p:spPr>
            <a:xfrm>
              <a:off x="5982870" y="929312"/>
              <a:ext cx="2630112" cy="8275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4" name="直接箭头连接符 13"/>
            <p:cNvCxnSpPr/>
            <p:nvPr/>
          </p:nvCxnSpPr>
          <p:spPr>
            <a:xfrm>
              <a:off x="7591425" y="1295400"/>
              <a:ext cx="523875" cy="0"/>
            </a:xfrm>
            <a:prstGeom prst="straightConnector1">
              <a:avLst/>
            </a:prstGeom>
            <a:ln w="28575">
              <a:solidFill>
                <a:schemeClr val="accent1">
                  <a:alpha val="4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9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r>
              <a:rPr lang="en-US" altLang="zh-CN" sz="2000" dirty="0" smtClean="0"/>
              <a:t>. Ratio of ERCC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12" name="矩形 11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982870" y="929312"/>
            <a:ext cx="2630112" cy="827546"/>
            <a:chOff x="5982870" y="929312"/>
            <a:chExt cx="2630112" cy="827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/>
            <a:srcRect l="9561" t="73360" r="5773"/>
            <a:stretch/>
          </p:blipFill>
          <p:spPr>
            <a:xfrm>
              <a:off x="5982870" y="929312"/>
              <a:ext cx="2630112" cy="8275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7591425" y="1295400"/>
              <a:ext cx="523875" cy="0"/>
            </a:xfrm>
            <a:prstGeom prst="straightConnector1">
              <a:avLst/>
            </a:prstGeom>
            <a:ln w="28575">
              <a:solidFill>
                <a:schemeClr val="accent1">
                  <a:alpha val="4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7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r>
              <a:rPr lang="en-US" altLang="zh-CN" sz="2000" dirty="0" smtClean="0"/>
              <a:t>. Ratio of ERCC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12" name="矩形 11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r>
              <a:rPr lang="en-US" altLang="zh-CN" sz="2000" dirty="0" smtClean="0"/>
              <a:t>. Ratio of ERCC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12" name="矩形 11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Summary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8" y="1171575"/>
            <a:ext cx="8081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Low UMI count: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Low ratio of non-ERCC reads in exons (DNA)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High ERCC ratio (~ 10 fold)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High duplicate number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82" y="1937155"/>
            <a:ext cx="3960000" cy="39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0" y="1937155"/>
            <a:ext cx="3960000" cy="396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Modules after sub-sampling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1019" y="1171575"/>
            <a:ext cx="816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Combine the expression matrix of HEK293T_384 </a:t>
            </a:r>
            <a:r>
              <a:rPr lang="en-US" altLang="zh-CN" sz="2000" dirty="0" smtClean="0"/>
              <a:t>and</a:t>
            </a:r>
            <a:r>
              <a:rPr lang="en-US" altLang="zh-CN" sz="2000" dirty="0" smtClean="0"/>
              <a:t> HEK293T_960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871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Reads quality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Improved by </a:t>
            </a:r>
            <a:r>
              <a:rPr lang="en-US" altLang="zh-CN" sz="2000" dirty="0" err="1" smtClean="0"/>
              <a:t>Phix</a:t>
            </a:r>
            <a:r>
              <a:rPr lang="en-US" altLang="zh-CN" sz="2000" dirty="0" smtClean="0"/>
              <a:t> sequences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"/>
          <a:stretch/>
        </p:blipFill>
        <p:spPr>
          <a:xfrm>
            <a:off x="1290637" y="1720850"/>
            <a:ext cx="6562725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Modules after sub-sampling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162312"/>
            <a:ext cx="49339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800100" y="2703513"/>
            <a:ext cx="7543800" cy="1450975"/>
          </a:xfrm>
        </p:spPr>
        <p:txBody>
          <a:bodyPr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 marker genes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CD45 (PTPRC) and CD14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64" y="1828859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Detected gene/UMI number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0577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Detected gene/UMI number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009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Detected gene/UMI number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6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Detected gene/UMI number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7425345" y="1828860"/>
            <a:ext cx="1104294" cy="396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84383" y="1828859"/>
            <a:ext cx="1104294" cy="396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Duplicate number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8" name="组合 7"/>
          <p:cNvGrpSpPr/>
          <p:nvPr/>
        </p:nvGrpSpPr>
        <p:grpSpPr>
          <a:xfrm>
            <a:off x="5982870" y="929312"/>
            <a:ext cx="2630112" cy="827546"/>
            <a:chOff x="5982870" y="929312"/>
            <a:chExt cx="2630112" cy="82754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/>
            <a:srcRect l="9561" t="73360" r="5773"/>
            <a:stretch/>
          </p:blipFill>
          <p:spPr>
            <a:xfrm>
              <a:off x="5982870" y="929312"/>
              <a:ext cx="2630112" cy="82754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5" name="直接箭头连接符 4"/>
            <p:cNvCxnSpPr/>
            <p:nvPr/>
          </p:nvCxnSpPr>
          <p:spPr>
            <a:xfrm>
              <a:off x="7953375" y="1295400"/>
              <a:ext cx="659607" cy="0"/>
            </a:xfrm>
            <a:prstGeom prst="straightConnector1">
              <a:avLst/>
            </a:prstGeom>
            <a:ln w="28575">
              <a:solidFill>
                <a:schemeClr val="accent1">
                  <a:alpha val="4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4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363" y="333375"/>
            <a:ext cx="791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Difference between H3K293T-960 and Mono-767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31019" y="914400"/>
            <a:ext cx="80819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1019" y="1171575"/>
            <a:ext cx="55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 Duplicate number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66481" y="5861367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H3K293T-960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48527" y="5861367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Mono-767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828859"/>
            <a:ext cx="3960000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82" y="1828859"/>
            <a:ext cx="3960000" cy="3960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2451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3977</TotalTime>
  <Words>290</Words>
  <Application>Microsoft Office PowerPoint</Application>
  <PresentationFormat>全屏显示(4:3)</PresentationFormat>
  <Paragraphs>113</Paragraphs>
  <Slides>21</Slides>
  <Notes>21</Notes>
  <HiddenSlides>4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Wingdings</vt:lpstr>
      <vt:lpstr>回顾</vt:lpstr>
      <vt:lpstr>Single-cell analysis for blood (Mono) cells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Malbac-DT analysis pipeline</dc:title>
  <dc:creator>Feng Tian</dc:creator>
  <cp:lastModifiedBy>Tian Feng</cp:lastModifiedBy>
  <cp:revision>550</cp:revision>
  <dcterms:created xsi:type="dcterms:W3CDTF">2017-07-14T15:11:14Z</dcterms:created>
  <dcterms:modified xsi:type="dcterms:W3CDTF">2018-05-30T06:33:59Z</dcterms:modified>
</cp:coreProperties>
</file>