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72" r:id="rId2"/>
    <p:sldId id="267" r:id="rId3"/>
    <p:sldId id="269" r:id="rId4"/>
    <p:sldId id="280" r:id="rId5"/>
    <p:sldId id="278" r:id="rId6"/>
    <p:sldId id="286" r:id="rId7"/>
    <p:sldId id="281" r:id="rId8"/>
    <p:sldId id="287" r:id="rId9"/>
    <p:sldId id="285" r:id="rId10"/>
    <p:sldId id="283" r:id="rId11"/>
    <p:sldId id="273" r:id="rId12"/>
    <p:sldId id="276" r:id="rId13"/>
    <p:sldId id="284" r:id="rId14"/>
    <p:sldId id="274" r:id="rId15"/>
    <p:sldId id="288" r:id="rId16"/>
    <p:sldId id="289" r:id="rId17"/>
    <p:sldId id="290" r:id="rId18"/>
    <p:sldId id="304" r:id="rId19"/>
    <p:sldId id="291" r:id="rId20"/>
    <p:sldId id="292" r:id="rId21"/>
    <p:sldId id="293" r:id="rId22"/>
    <p:sldId id="296" r:id="rId23"/>
    <p:sldId id="297" r:id="rId24"/>
    <p:sldId id="298" r:id="rId25"/>
    <p:sldId id="305" r:id="rId26"/>
    <p:sldId id="294" r:id="rId27"/>
    <p:sldId id="295" r:id="rId28"/>
    <p:sldId id="300" r:id="rId29"/>
    <p:sldId id="301" r:id="rId30"/>
    <p:sldId id="302" r:id="rId31"/>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86757" autoAdjust="0"/>
  </p:normalViewPr>
  <p:slideViewPr>
    <p:cSldViewPr snapToGrid="0">
      <p:cViewPr varScale="1">
        <p:scale>
          <a:sx n="58" d="100"/>
          <a:sy n="58" d="100"/>
        </p:scale>
        <p:origin x="1020" y="40"/>
      </p:cViewPr>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1D1F13EF-D71E-48F2-9AC2-06E929C3783F}" type="datetimeFigureOut">
              <a:rPr kumimoji="1" lang="ja-JP" altLang="en-US" smtClean="0"/>
              <a:t>2020/2/11</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0ABFE383-3D60-4AF6-8ADB-5DD83B059A0D}" type="slidenum">
              <a:rPr kumimoji="1" lang="ja-JP" altLang="en-US" smtClean="0"/>
              <a:t>‹#›</a:t>
            </a:fld>
            <a:endParaRPr kumimoji="1" lang="ja-JP" altLang="en-US"/>
          </a:p>
        </p:txBody>
      </p:sp>
    </p:spTree>
    <p:extLst>
      <p:ext uri="{BB962C8B-B14F-4D97-AF65-F5344CB8AC3E}">
        <p14:creationId xmlns:p14="http://schemas.microsoft.com/office/powerpoint/2010/main" val="36534386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09575" y="1233488"/>
            <a:ext cx="5916613" cy="3328987"/>
          </a:xfrm>
        </p:spPr>
      </p:sp>
      <p:sp>
        <p:nvSpPr>
          <p:cNvPr id="3" name="ノート プレースホルダー 2"/>
          <p:cNvSpPr>
            <a:spLocks noGrp="1"/>
          </p:cNvSpPr>
          <p:nvPr>
            <p:ph type="body" idx="1"/>
          </p:nvPr>
        </p:nvSpPr>
        <p:spPr/>
        <p:txBody>
          <a:bodyPr/>
          <a:lstStyle/>
          <a:p>
            <a:r>
              <a:rPr kumimoji="1" lang="ja-JP" altLang="en-US" dirty="0"/>
              <a:t>クラスタリングは教師なし学習であり、教師データとの一致率などをのような判別性能評価指標は明確ではない</a:t>
            </a:r>
            <a:endParaRPr kumimoji="1" lang="en-US" altLang="ja-JP" dirty="0"/>
          </a:p>
          <a:p>
            <a:r>
              <a:rPr kumimoji="1" lang="ja-JP" altLang="en-US" dirty="0"/>
              <a:t>そのため、</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0ABFE383-3D60-4AF6-8ADB-5DD83B059A0D}" type="slidenum">
              <a:rPr kumimoji="1" lang="ja-JP" altLang="en-US" smtClean="0"/>
              <a:t>2</a:t>
            </a:fld>
            <a:endParaRPr kumimoji="1" lang="ja-JP" altLang="en-US"/>
          </a:p>
        </p:txBody>
      </p:sp>
    </p:spTree>
    <p:extLst>
      <p:ext uri="{BB962C8B-B14F-4D97-AF65-F5344CB8AC3E}">
        <p14:creationId xmlns:p14="http://schemas.microsoft.com/office/powerpoint/2010/main" val="948890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09575" y="1233488"/>
            <a:ext cx="5916613" cy="3328987"/>
          </a:xfrm>
        </p:spPr>
      </p:sp>
      <p:sp>
        <p:nvSpPr>
          <p:cNvPr id="3" name="ノート プレースホルダー 2"/>
          <p:cNvSpPr>
            <a:spLocks noGrp="1"/>
          </p:cNvSpPr>
          <p:nvPr>
            <p:ph type="body" idx="1"/>
          </p:nvPr>
        </p:nvSpPr>
        <p:spPr/>
        <p:txBody>
          <a:bodyPr/>
          <a:lstStyle/>
          <a:p>
            <a:r>
              <a:rPr kumimoji="1" lang="ja-JP" altLang="en-US" dirty="0"/>
              <a:t>閾値厳しくするとどうなるか</a:t>
            </a:r>
          </a:p>
        </p:txBody>
      </p:sp>
      <p:sp>
        <p:nvSpPr>
          <p:cNvPr id="4" name="スライド番号プレースホルダー 3"/>
          <p:cNvSpPr>
            <a:spLocks noGrp="1"/>
          </p:cNvSpPr>
          <p:nvPr>
            <p:ph type="sldNum" sz="quarter" idx="5"/>
          </p:nvPr>
        </p:nvSpPr>
        <p:spPr/>
        <p:txBody>
          <a:bodyPr/>
          <a:lstStyle/>
          <a:p>
            <a:fld id="{0ABFE383-3D60-4AF6-8ADB-5DD83B059A0D}" type="slidenum">
              <a:rPr kumimoji="1" lang="ja-JP" altLang="en-US" smtClean="0"/>
              <a:t>12</a:t>
            </a:fld>
            <a:endParaRPr kumimoji="1" lang="ja-JP" altLang="en-US"/>
          </a:p>
        </p:txBody>
      </p:sp>
    </p:spTree>
    <p:extLst>
      <p:ext uri="{BB962C8B-B14F-4D97-AF65-F5344CB8AC3E}">
        <p14:creationId xmlns:p14="http://schemas.microsoft.com/office/powerpoint/2010/main" val="2257923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09575" y="1233488"/>
            <a:ext cx="5916613" cy="33289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ABFE383-3D60-4AF6-8ADB-5DD83B059A0D}" type="slidenum">
              <a:rPr kumimoji="1" lang="ja-JP" altLang="en-US" smtClean="0"/>
              <a:t>13</a:t>
            </a:fld>
            <a:endParaRPr kumimoji="1" lang="ja-JP" altLang="en-US"/>
          </a:p>
        </p:txBody>
      </p:sp>
    </p:spTree>
    <p:extLst>
      <p:ext uri="{BB962C8B-B14F-4D97-AF65-F5344CB8AC3E}">
        <p14:creationId xmlns:p14="http://schemas.microsoft.com/office/powerpoint/2010/main" val="2853501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09575" y="1233488"/>
            <a:ext cx="5916613" cy="3328987"/>
          </a:xfrm>
        </p:spPr>
      </p:sp>
      <p:sp>
        <p:nvSpPr>
          <p:cNvPr id="3" name="ノート プレースホルダー 2"/>
          <p:cNvSpPr>
            <a:spLocks noGrp="1"/>
          </p:cNvSpPr>
          <p:nvPr>
            <p:ph type="body" idx="1"/>
          </p:nvPr>
        </p:nvSpPr>
        <p:spPr/>
        <p:txBody>
          <a:bodyPr/>
          <a:lstStyle/>
          <a:p>
            <a:r>
              <a:rPr lang="ja-JP" altLang="en-US" sz="1200" dirty="0"/>
              <a:t>横軸：距離、縦軸：類似度</a:t>
            </a:r>
            <a:endParaRPr lang="en-US" altLang="ja-JP" sz="1200" dirty="0"/>
          </a:p>
          <a:p>
            <a:endParaRPr lang="en-US" altLang="ja-JP" sz="1200" dirty="0"/>
          </a:p>
          <a:p>
            <a:r>
              <a:rPr lang="ja-JP" altLang="en-US" sz="1200" dirty="0"/>
              <a:t>次元圧縮</a:t>
            </a:r>
            <a:endParaRPr lang="en-US" altLang="ja-JP" sz="1200" dirty="0"/>
          </a:p>
          <a:p>
            <a:r>
              <a:rPr lang="ja-JP" altLang="en-US" sz="1200" dirty="0"/>
              <a:t>⇓</a:t>
            </a:r>
            <a:endParaRPr lang="en-US" altLang="ja-JP" sz="1200" dirty="0"/>
          </a:p>
          <a:p>
            <a:r>
              <a:rPr lang="ja-JP" altLang="en-US" sz="1200" dirty="0"/>
              <a:t>教師ラベルによる分類と高い一致性を見るため、可視化に用いられる次元圧縮方法</a:t>
            </a:r>
            <a:r>
              <a:rPr lang="en-US" altLang="ja-JP" sz="1200" dirty="0"/>
              <a:t>t-SNE</a:t>
            </a:r>
            <a:r>
              <a:rPr lang="ja-JP" altLang="en-US" sz="1200" dirty="0"/>
              <a:t>を用いる</a:t>
            </a:r>
            <a:endParaRPr lang="en-US" altLang="ja-JP" sz="1200" dirty="0"/>
          </a:p>
          <a:p>
            <a:r>
              <a:rPr kumimoji="1" lang="ja-JP" altLang="en-US" dirty="0"/>
              <a:t>画像データ</a:t>
            </a:r>
            <a:r>
              <a:rPr kumimoji="1" lang="en-US" altLang="ja-JP" dirty="0"/>
              <a:t>1024</a:t>
            </a:r>
            <a:r>
              <a:rPr kumimoji="1" lang="ja-JP" altLang="en-US" dirty="0"/>
              <a:t>次元を</a:t>
            </a:r>
            <a:r>
              <a:rPr kumimoji="1" lang="en-US" altLang="ja-JP" dirty="0"/>
              <a:t>t-SNE</a:t>
            </a:r>
            <a:r>
              <a:rPr kumimoji="1" lang="ja-JP" altLang="en-US" dirty="0"/>
              <a:t>を用いて</a:t>
            </a:r>
            <a:r>
              <a:rPr kumimoji="1" lang="en-US" altLang="ja-JP" dirty="0"/>
              <a:t>2</a:t>
            </a:r>
            <a:r>
              <a:rPr kumimoji="1" lang="ja-JP" altLang="en-US" dirty="0"/>
              <a:t>次元に次元圧縮を行った</a:t>
            </a:r>
          </a:p>
        </p:txBody>
      </p:sp>
      <p:sp>
        <p:nvSpPr>
          <p:cNvPr id="4" name="スライド番号プレースホルダー 3"/>
          <p:cNvSpPr>
            <a:spLocks noGrp="1"/>
          </p:cNvSpPr>
          <p:nvPr>
            <p:ph type="sldNum" sz="quarter" idx="5"/>
          </p:nvPr>
        </p:nvSpPr>
        <p:spPr/>
        <p:txBody>
          <a:bodyPr/>
          <a:lstStyle/>
          <a:p>
            <a:fld id="{0ABFE383-3D60-4AF6-8ADB-5DD83B059A0D}" type="slidenum">
              <a:rPr kumimoji="1" lang="ja-JP" altLang="en-US" smtClean="0"/>
              <a:t>14</a:t>
            </a:fld>
            <a:endParaRPr kumimoji="1" lang="ja-JP" altLang="en-US"/>
          </a:p>
        </p:txBody>
      </p:sp>
    </p:spTree>
    <p:extLst>
      <p:ext uri="{BB962C8B-B14F-4D97-AF65-F5344CB8AC3E}">
        <p14:creationId xmlns:p14="http://schemas.microsoft.com/office/powerpoint/2010/main" val="2927469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09575" y="1233488"/>
            <a:ext cx="5916613" cy="3328987"/>
          </a:xfrm>
        </p:spPr>
      </p:sp>
      <p:sp>
        <p:nvSpPr>
          <p:cNvPr id="3" name="ノート プレースホルダー 2"/>
          <p:cNvSpPr>
            <a:spLocks noGrp="1"/>
          </p:cNvSpPr>
          <p:nvPr>
            <p:ph type="body" idx="1"/>
          </p:nvPr>
        </p:nvSpPr>
        <p:spPr/>
        <p:txBody>
          <a:bodyPr/>
          <a:lstStyle/>
          <a:p>
            <a:r>
              <a:rPr lang="ja-JP" altLang="en-US" sz="1200" dirty="0">
                <a:latin typeface="+mn-ea"/>
              </a:rPr>
              <a:t>次にデータ数</a:t>
            </a:r>
            <a:r>
              <a:rPr lang="en-US" altLang="ja-JP" sz="1200" dirty="0">
                <a:latin typeface="+mn-ea"/>
              </a:rPr>
              <a:t>500</a:t>
            </a:r>
            <a:r>
              <a:rPr lang="ja-JP" altLang="en-US" sz="1200" dirty="0">
                <a:latin typeface="+mn-ea"/>
              </a:rPr>
              <a:t>、ノイズ</a:t>
            </a:r>
            <a:r>
              <a:rPr lang="en-US" altLang="ja-JP" sz="1200" dirty="0">
                <a:latin typeface="+mn-ea"/>
              </a:rPr>
              <a:t>0.15</a:t>
            </a:r>
            <a:r>
              <a:rPr lang="ja-JP" altLang="en-US" sz="1200" dirty="0">
                <a:latin typeface="+mn-ea"/>
              </a:rPr>
              <a:t>の</a:t>
            </a:r>
            <a:r>
              <a:rPr lang="en-US" altLang="ja-JP" sz="1200" dirty="0" err="1">
                <a:latin typeface="+mn-ea"/>
              </a:rPr>
              <a:t>Toy_data</a:t>
            </a:r>
            <a:r>
              <a:rPr lang="ja-JP" altLang="en-US" sz="1200" dirty="0">
                <a:latin typeface="+mn-ea"/>
              </a:rPr>
              <a:t>の図を用いて今回、用いるクラスタリング手法、また課題の概要を見ていきます</a:t>
            </a:r>
            <a:endParaRPr lang="en-US" altLang="ja-JP" sz="1200" dirty="0">
              <a:latin typeface="+mn-ea"/>
            </a:endParaRPr>
          </a:p>
          <a:p>
            <a:r>
              <a:rPr lang="en-US" altLang="ja-JP" sz="1200" dirty="0">
                <a:latin typeface="+mn-ea"/>
              </a:rPr>
              <a:t>1</a:t>
            </a:r>
            <a:r>
              <a:rPr lang="ja-JP" altLang="en-US" sz="1200" dirty="0">
                <a:latin typeface="+mn-ea"/>
              </a:rPr>
              <a:t>つ目が最も用いられているクラスタリング手法</a:t>
            </a:r>
            <a:r>
              <a:rPr lang="en-US" altLang="ja-JP" sz="1200" dirty="0">
                <a:latin typeface="+mn-ea"/>
              </a:rPr>
              <a:t>k-means</a:t>
            </a:r>
            <a:r>
              <a:rPr lang="ja-JP" altLang="en-US" sz="1200" dirty="0">
                <a:latin typeface="+mn-ea"/>
              </a:rPr>
              <a:t>です。</a:t>
            </a:r>
            <a:endParaRPr lang="en-US" altLang="ja-JP" sz="1200" dirty="0">
              <a:latin typeface="+mn-ea"/>
            </a:endParaRPr>
          </a:p>
          <a:p>
            <a:endParaRPr lang="en-US" altLang="ja-JP" sz="1200" dirty="0">
              <a:latin typeface="+mn-ea"/>
            </a:endParaRPr>
          </a:p>
          <a:p>
            <a:r>
              <a:rPr lang="en-US" altLang="ja-JP" sz="1200" dirty="0">
                <a:latin typeface="+mn-ea"/>
              </a:rPr>
              <a:t>2</a:t>
            </a:r>
            <a:r>
              <a:rPr lang="ja-JP" altLang="en-US" sz="1200" dirty="0">
                <a:latin typeface="+mn-ea"/>
              </a:rPr>
              <a:t>つ目が非線形境界型に有効な</a:t>
            </a:r>
            <a:r>
              <a:rPr lang="en-US" altLang="ja-JP" sz="1200" dirty="0">
                <a:latin typeface="+mn-ea"/>
              </a:rPr>
              <a:t>DBSCAN</a:t>
            </a:r>
            <a:r>
              <a:rPr lang="ja-JP" altLang="en-US" sz="1200" dirty="0">
                <a:latin typeface="+mn-ea"/>
              </a:rPr>
              <a:t>です。</a:t>
            </a:r>
            <a:endParaRPr lang="en-US" altLang="ja-JP" sz="1200" dirty="0">
              <a:latin typeface="+mn-ea"/>
            </a:endParaRPr>
          </a:p>
          <a:p>
            <a:r>
              <a:rPr lang="ja-JP" altLang="en-US" sz="1200" dirty="0">
                <a:latin typeface="+mn-ea"/>
              </a:rPr>
              <a:t>本来</a:t>
            </a:r>
            <a:r>
              <a:rPr lang="en-US" altLang="ja-JP" sz="1200" dirty="0">
                <a:latin typeface="+mn-ea"/>
              </a:rPr>
              <a:t>2</a:t>
            </a:r>
            <a:r>
              <a:rPr lang="ja-JP" altLang="en-US" sz="1200" dirty="0">
                <a:latin typeface="+mn-ea"/>
              </a:rPr>
              <a:t>クラスタ数であるが、それより多くのクラスタが生成されてしまう</a:t>
            </a:r>
            <a:endParaRPr lang="en-US" altLang="ja-JP" sz="1200" dirty="0">
              <a:latin typeface="+mn-ea"/>
            </a:endParaRPr>
          </a:p>
          <a:p>
            <a:r>
              <a:rPr lang="ja-JP" altLang="en-US" sz="1200" dirty="0">
                <a:latin typeface="+mn-ea"/>
              </a:rPr>
              <a:t>理由として、クラスタ数のパラメータがないことなどが挙げれる</a:t>
            </a:r>
            <a:endParaRPr lang="en-US" altLang="ja-JP" sz="1200" dirty="0">
              <a:latin typeface="+mn-ea"/>
            </a:endParaRPr>
          </a:p>
          <a:p>
            <a:endParaRPr lang="en-US" altLang="ja-JP" sz="1200" dirty="0">
              <a:latin typeface="+mn-ea"/>
            </a:endParaRPr>
          </a:p>
          <a:p>
            <a:r>
              <a:rPr lang="ja-JP" altLang="en-US" sz="1200" dirty="0">
                <a:latin typeface="+mn-ea"/>
              </a:rPr>
              <a:t>今回複雑として非線形境界型</a:t>
            </a:r>
            <a:endParaRPr lang="en-US" altLang="ja-JP" sz="1200" dirty="0">
              <a:latin typeface="+mn-ea"/>
            </a:endParaRPr>
          </a:p>
          <a:p>
            <a:r>
              <a:rPr lang="ja-JP" altLang="en-US" sz="1200" dirty="0">
                <a:latin typeface="+mn-ea"/>
              </a:rPr>
              <a:t>意図するクラスタ数を与える場合は，</a:t>
            </a:r>
            <a:r>
              <a:rPr lang="en-US" altLang="ja-JP" sz="1200" b="1" dirty="0">
                <a:latin typeface="+mn-ea"/>
              </a:rPr>
              <a:t>k-means</a:t>
            </a:r>
            <a:r>
              <a:rPr lang="ja-JP" altLang="en-US" sz="1200" b="1" dirty="0">
                <a:latin typeface="+mn-ea"/>
              </a:rPr>
              <a:t>法</a:t>
            </a:r>
            <a:r>
              <a:rPr lang="ja-JP" altLang="en-US" sz="1200" dirty="0">
                <a:latin typeface="+mn-ea"/>
              </a:rPr>
              <a:t>を用いることが一般的である</a:t>
            </a:r>
            <a:endParaRPr lang="en-US" altLang="ja-JP" sz="1200" dirty="0">
              <a:latin typeface="+mn-ea"/>
            </a:endParaRPr>
          </a:p>
          <a:p>
            <a:r>
              <a:rPr lang="ja-JP" altLang="en-US" sz="1200" dirty="0">
                <a:latin typeface="+mn-ea"/>
              </a:rPr>
              <a:t>しかし，</a:t>
            </a:r>
            <a:r>
              <a:rPr lang="en-US" altLang="ja-JP" sz="1200" dirty="0">
                <a:latin typeface="+mn-ea"/>
              </a:rPr>
              <a:t>k-means</a:t>
            </a:r>
            <a:r>
              <a:rPr lang="ja-JP" altLang="en-US" sz="1200" dirty="0">
                <a:latin typeface="+mn-ea"/>
              </a:rPr>
              <a:t>法は線形境界型には有効だが，非線形境界型において有効ではない</a:t>
            </a:r>
            <a:endParaRPr lang="en-US" altLang="ja-JP" sz="1200" dirty="0">
              <a:latin typeface="+mn-ea"/>
            </a:endParaRPr>
          </a:p>
          <a:p>
            <a:r>
              <a:rPr lang="ja-JP" altLang="en-US" sz="1200" dirty="0">
                <a:latin typeface="+mn-ea"/>
              </a:rPr>
              <a:t>⇒非線形境界型のクラスタリングに優れている</a:t>
            </a:r>
            <a:r>
              <a:rPr lang="en-US" altLang="ja-JP" sz="1200" b="1" dirty="0">
                <a:latin typeface="+mn-ea"/>
              </a:rPr>
              <a:t>DBSCAN</a:t>
            </a:r>
            <a:r>
              <a:rPr lang="ja-JP" altLang="en-US" sz="1200" dirty="0">
                <a:latin typeface="+mn-ea"/>
              </a:rPr>
              <a:t>が登場</a:t>
            </a:r>
            <a:endParaRPr lang="en-US" altLang="ja-JP" sz="1200" dirty="0">
              <a:latin typeface="+mn-ea"/>
            </a:endParaRPr>
          </a:p>
          <a:p>
            <a:endParaRPr kumimoji="1" lang="en-US" altLang="ja-JP" sz="1200" dirty="0"/>
          </a:p>
          <a:p>
            <a:r>
              <a:rPr kumimoji="1" lang="ja-JP" altLang="en-US" sz="1200" dirty="0"/>
              <a:t>上下の半円を別のクラスタと捉えてはいるが，</a:t>
            </a:r>
            <a:endParaRPr kumimoji="1" lang="en-US" altLang="ja-JP" sz="1200" dirty="0"/>
          </a:p>
          <a:p>
            <a:r>
              <a:rPr kumimoji="1" lang="ja-JP" altLang="en-US" sz="1200" dirty="0"/>
              <a:t>クラスタ数の指定ができないこと，部分的にデータの疎密がある場合，意図するクラスタ数より多くのクラスタができてしまう</a:t>
            </a:r>
            <a:endParaRPr kumimoji="1" lang="en-US" altLang="ja-JP" sz="1200" dirty="0"/>
          </a:p>
          <a:p>
            <a:endParaRPr lang="en-US" altLang="ja-JP" sz="1200" dirty="0"/>
          </a:p>
          <a:p>
            <a:r>
              <a:rPr lang="ja-JP" altLang="en-US" sz="1200" dirty="0"/>
              <a:t>今回，提案手法として改良した</a:t>
            </a:r>
            <a:r>
              <a:rPr lang="en-US" altLang="ja-JP" sz="1200" dirty="0"/>
              <a:t>DBSCAN</a:t>
            </a:r>
            <a:r>
              <a:rPr lang="ja-JP" altLang="en-US" sz="1200" dirty="0"/>
              <a:t>は従来の</a:t>
            </a:r>
            <a:r>
              <a:rPr lang="en-US" altLang="ja-JP" sz="1200" dirty="0"/>
              <a:t>DBSCAN</a:t>
            </a:r>
            <a:r>
              <a:rPr lang="ja-JP" altLang="en-US" sz="1200" dirty="0"/>
              <a:t>同様非線形境界型に有効でありながら，クラスタ指定を組み入れることにより</a:t>
            </a:r>
            <a:endParaRPr lang="en-US" altLang="ja-JP" sz="1200" dirty="0"/>
          </a:p>
          <a:p>
            <a:r>
              <a:rPr lang="ja-JP" altLang="en-US" sz="1200" dirty="0"/>
              <a:t>意図するクラスタがあるかつ，非線形境界型のデータに対して，有効にクラスタリングするようにした</a:t>
            </a:r>
            <a:endParaRPr lang="en-US" altLang="ja-JP" sz="1200" dirty="0"/>
          </a:p>
          <a:p>
            <a:endParaRPr lang="en-US" altLang="ja-JP" sz="1200" dirty="0"/>
          </a:p>
          <a:p>
            <a:r>
              <a:rPr lang="ja-JP" altLang="en-US" sz="1200" dirty="0"/>
              <a:t>そこで，この課題を解決するアルゴリズムを従来の</a:t>
            </a:r>
            <a:r>
              <a:rPr lang="en-US" altLang="ja-JP" sz="1200" dirty="0"/>
              <a:t>DBSCAN</a:t>
            </a:r>
            <a:r>
              <a:rPr lang="ja-JP" altLang="en-US" sz="1200" dirty="0"/>
              <a:t>に拡張し，</a:t>
            </a:r>
            <a:endParaRPr lang="en-US" altLang="ja-JP" sz="1200" dirty="0"/>
          </a:p>
          <a:p>
            <a:r>
              <a:rPr kumimoji="1" lang="en-US" altLang="ja-JP" sz="1200" dirty="0" err="1"/>
              <a:t>kmeans</a:t>
            </a:r>
            <a:r>
              <a:rPr kumimoji="1" lang="ja-JP" altLang="en-US" sz="1200" dirty="0"/>
              <a:t>，従来の</a:t>
            </a:r>
            <a:r>
              <a:rPr kumimoji="1" lang="en-US" altLang="ja-JP" sz="1200" dirty="0"/>
              <a:t>DBSCAN</a:t>
            </a:r>
            <a:r>
              <a:rPr kumimoji="1" lang="ja-JP" altLang="en-US" sz="1200" dirty="0"/>
              <a:t>，改善した</a:t>
            </a:r>
            <a:r>
              <a:rPr kumimoji="1" lang="en-US" altLang="ja-JP" sz="1200" dirty="0"/>
              <a:t>DBSCAN</a:t>
            </a:r>
            <a:r>
              <a:rPr kumimoji="1" lang="ja-JP" altLang="en-US" sz="1200" dirty="0"/>
              <a:t>の</a:t>
            </a:r>
            <a:r>
              <a:rPr kumimoji="1" lang="en-US" altLang="ja-JP" sz="1200" dirty="0"/>
              <a:t>3</a:t>
            </a:r>
            <a:r>
              <a:rPr kumimoji="1" lang="ja-JP" altLang="en-US" sz="1200" dirty="0"/>
              <a:t>つでクラスタの評価を行う</a:t>
            </a:r>
          </a:p>
          <a:p>
            <a:endParaRPr kumimoji="1" lang="ja-JP" altLang="en-US" dirty="0"/>
          </a:p>
        </p:txBody>
      </p:sp>
      <p:sp>
        <p:nvSpPr>
          <p:cNvPr id="4" name="スライド番号プレースホルダー 3"/>
          <p:cNvSpPr>
            <a:spLocks noGrp="1"/>
          </p:cNvSpPr>
          <p:nvPr>
            <p:ph type="sldNum" sz="quarter" idx="5"/>
          </p:nvPr>
        </p:nvSpPr>
        <p:spPr/>
        <p:txBody>
          <a:bodyPr/>
          <a:lstStyle/>
          <a:p>
            <a:fld id="{0ABFE383-3D60-4AF6-8ADB-5DD83B059A0D}" type="slidenum">
              <a:rPr kumimoji="1" lang="ja-JP" altLang="en-US" smtClean="0"/>
              <a:t>3</a:t>
            </a:fld>
            <a:endParaRPr kumimoji="1" lang="ja-JP" altLang="en-US"/>
          </a:p>
        </p:txBody>
      </p:sp>
    </p:spTree>
    <p:extLst>
      <p:ext uri="{BB962C8B-B14F-4D97-AF65-F5344CB8AC3E}">
        <p14:creationId xmlns:p14="http://schemas.microsoft.com/office/powerpoint/2010/main" val="1784923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09575" y="1233488"/>
            <a:ext cx="5916613" cy="3328987"/>
          </a:xfrm>
        </p:spPr>
      </p:sp>
      <p:sp>
        <p:nvSpPr>
          <p:cNvPr id="3" name="ノート プレースホルダー 2"/>
          <p:cNvSpPr>
            <a:spLocks noGrp="1"/>
          </p:cNvSpPr>
          <p:nvPr>
            <p:ph type="body" idx="1"/>
          </p:nvPr>
        </p:nvSpPr>
        <p:spPr/>
        <p:txBody>
          <a:bodyPr/>
          <a:lstStyle/>
          <a:p>
            <a:r>
              <a:rPr kumimoji="1" lang="ja-JP" altLang="en-US" dirty="0"/>
              <a:t>マーティン・エスター、ハンズ・ピーター・クリーゲル</a:t>
            </a:r>
            <a:endParaRPr kumimoji="1" lang="en-US" altLang="ja-JP" dirty="0"/>
          </a:p>
          <a:p>
            <a:r>
              <a:rPr kumimoji="1" lang="en-US" altLang="ja-JP" dirty="0"/>
              <a:t>eps</a:t>
            </a:r>
            <a:r>
              <a:rPr kumimoji="1" lang="ja-JP" altLang="en-US" dirty="0"/>
              <a:t>を入れてあげる，</a:t>
            </a:r>
            <a:r>
              <a:rPr kumimoji="1" lang="en-US" altLang="ja-JP" dirty="0" err="1"/>
              <a:t>minPts</a:t>
            </a:r>
            <a:r>
              <a:rPr kumimoji="1" lang="ja-JP" altLang="en-US" dirty="0"/>
              <a:t>は色を付けて閾値を分かりやすくする</a:t>
            </a:r>
            <a:endParaRPr kumimoji="1" lang="en-US" altLang="ja-JP" dirty="0"/>
          </a:p>
          <a:p>
            <a:endParaRPr kumimoji="1" lang="en-US" altLang="ja-JP" dirty="0"/>
          </a:p>
          <a:p>
            <a:r>
              <a:rPr kumimoji="1" lang="ja-JP" altLang="en-US" dirty="0"/>
              <a:t>では，クラスタリング手法</a:t>
            </a:r>
            <a:r>
              <a:rPr kumimoji="1" lang="en-US" altLang="ja-JP" dirty="0"/>
              <a:t>DBSCAN</a:t>
            </a:r>
            <a:r>
              <a:rPr kumimoji="1" lang="ja-JP" altLang="en-US" dirty="0"/>
              <a:t>とは何かを説明します</a:t>
            </a:r>
            <a:endParaRPr kumimoji="1" lang="en-US" altLang="ja-JP" dirty="0"/>
          </a:p>
          <a:p>
            <a:r>
              <a:rPr kumimoji="1" lang="en-US" altLang="ja-JP" dirty="0"/>
              <a:t>(</a:t>
            </a:r>
            <a:r>
              <a:rPr kumimoji="1" lang="ja-JP" altLang="en-US" dirty="0"/>
              <a:t>図にてアニメーションあり</a:t>
            </a:r>
            <a:r>
              <a:rPr kumimoji="1" lang="en-US" altLang="ja-JP" dirty="0"/>
              <a:t>)</a:t>
            </a:r>
          </a:p>
          <a:p>
            <a:r>
              <a:rPr kumimoji="1" lang="en-US" altLang="ja-JP" dirty="0"/>
              <a:t>1</a:t>
            </a:r>
            <a:r>
              <a:rPr kumimoji="1" lang="ja-JP" altLang="en-US" dirty="0"/>
              <a:t>．ランダムにデータポイントを検出し、半径</a:t>
            </a:r>
            <a:r>
              <a:rPr kumimoji="1" lang="en-US" altLang="ja-JP" dirty="0"/>
              <a:t>eps</a:t>
            </a:r>
            <a:r>
              <a:rPr kumimoji="1" lang="ja-JP" altLang="en-US" dirty="0"/>
              <a:t>の円を描き，円の中のデータ数をカウントする。最小数を満たしているか判別．</a:t>
            </a:r>
            <a:endParaRPr kumimoji="1" lang="en-US" altLang="ja-JP" dirty="0"/>
          </a:p>
          <a:p>
            <a:r>
              <a:rPr kumimoji="1" lang="en-US" altLang="ja-JP" dirty="0"/>
              <a:t>2-1</a:t>
            </a:r>
            <a:r>
              <a:rPr kumimoji="1" lang="ja-JP" altLang="en-US" dirty="0"/>
              <a:t>．最小数以下の場合は，新たに別のデータポイントで探索</a:t>
            </a:r>
            <a:endParaRPr kumimoji="1" lang="en-US" altLang="ja-JP" dirty="0"/>
          </a:p>
          <a:p>
            <a:r>
              <a:rPr kumimoji="1" lang="en-US" altLang="ja-JP" dirty="0"/>
              <a:t>2‐2</a:t>
            </a:r>
            <a:r>
              <a:rPr kumimoji="1" lang="ja-JP" altLang="en-US" dirty="0"/>
              <a:t>．最小数以上の場合は，その描いた円の中に所属するデータを</a:t>
            </a:r>
            <a:r>
              <a:rPr kumimoji="1" lang="en-US" altLang="ja-JP" dirty="0"/>
              <a:t>1</a:t>
            </a:r>
            <a:r>
              <a:rPr kumimoji="1" lang="ja-JP" altLang="en-US" dirty="0"/>
              <a:t>つのクラスタのみなす</a:t>
            </a:r>
            <a:endParaRPr kumimoji="1" lang="en-US" altLang="ja-JP" dirty="0"/>
          </a:p>
          <a:p>
            <a:r>
              <a:rPr kumimoji="1" lang="en-US" altLang="ja-JP" dirty="0"/>
              <a:t>3</a:t>
            </a:r>
            <a:r>
              <a:rPr kumimoji="1" lang="ja-JP" altLang="en-US" dirty="0"/>
              <a:t>．円の領域内のデータポイントで新たに円を描き，クラスタの領域を拡張していく</a:t>
            </a:r>
            <a:endParaRPr kumimoji="1" lang="en-US" altLang="ja-JP" dirty="0"/>
          </a:p>
          <a:p>
            <a:r>
              <a:rPr kumimoji="1" lang="ja-JP" altLang="en-US" dirty="0"/>
              <a:t>探索していないデータポイントがなくなるまで，または，同クラスタ内での領域拡張が終了するまで繰り返し処理が行われる</a:t>
            </a:r>
            <a:endParaRPr kumimoji="1" lang="en-US" altLang="ja-JP" dirty="0"/>
          </a:p>
        </p:txBody>
      </p:sp>
      <p:sp>
        <p:nvSpPr>
          <p:cNvPr id="4" name="スライド番号プレースホルダー 3"/>
          <p:cNvSpPr>
            <a:spLocks noGrp="1"/>
          </p:cNvSpPr>
          <p:nvPr>
            <p:ph type="sldNum" sz="quarter" idx="5"/>
          </p:nvPr>
        </p:nvSpPr>
        <p:spPr/>
        <p:txBody>
          <a:bodyPr/>
          <a:lstStyle/>
          <a:p>
            <a:fld id="{0ABFE383-3D60-4AF6-8ADB-5DD83B059A0D}" type="slidenum">
              <a:rPr kumimoji="1" lang="ja-JP" altLang="en-US" smtClean="0"/>
              <a:t>4</a:t>
            </a:fld>
            <a:endParaRPr kumimoji="1" lang="ja-JP" altLang="en-US"/>
          </a:p>
        </p:txBody>
      </p:sp>
    </p:spTree>
    <p:extLst>
      <p:ext uri="{BB962C8B-B14F-4D97-AF65-F5344CB8AC3E}">
        <p14:creationId xmlns:p14="http://schemas.microsoft.com/office/powerpoint/2010/main" val="3947245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09575" y="1233488"/>
            <a:ext cx="5916613" cy="3328987"/>
          </a:xfrm>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疎な部分は閾値を満たさなかったときの円を点線で描き，見せる</a:t>
            </a:r>
            <a:endParaRPr kumimoji="1" lang="en-US" altLang="ja-JP" dirty="0"/>
          </a:p>
          <a:p>
            <a:r>
              <a:rPr kumimoji="1" lang="ja-JP" altLang="en-US" dirty="0"/>
              <a:t>次に</a:t>
            </a:r>
            <a:r>
              <a:rPr kumimoji="1" lang="en-US" altLang="ja-JP" dirty="0"/>
              <a:t>DBSCAN</a:t>
            </a:r>
            <a:r>
              <a:rPr kumimoji="1" lang="ja-JP" altLang="en-US" dirty="0"/>
              <a:t>の課題を述べます。課題として</a:t>
            </a:r>
            <a:r>
              <a:rPr kumimoji="1" lang="en-US" altLang="ja-JP" dirty="0"/>
              <a:t>2</a:t>
            </a:r>
            <a:r>
              <a:rPr kumimoji="1" lang="ja-JP" altLang="en-US" dirty="0"/>
              <a:t>つあります。</a:t>
            </a:r>
            <a:endParaRPr kumimoji="1" lang="en-US" altLang="ja-JP" dirty="0"/>
          </a:p>
          <a:p>
            <a:r>
              <a:rPr kumimoji="1" lang="ja-JP" altLang="en-US" dirty="0"/>
              <a:t>複雑なデータとして、非線形境界型に有効な</a:t>
            </a:r>
            <a:r>
              <a:rPr kumimoji="1" lang="en-US" altLang="ja-JP" dirty="0"/>
              <a:t>DBSCAN</a:t>
            </a:r>
            <a:r>
              <a:rPr kumimoji="1" lang="ja-JP" altLang="en-US" dirty="0"/>
              <a:t>ですが課題がある。</a:t>
            </a:r>
            <a:endParaRPr kumimoji="1" lang="en-US" altLang="ja-JP" dirty="0"/>
          </a:p>
          <a:p>
            <a:r>
              <a:rPr kumimoji="1" lang="en-US" altLang="ja-JP" dirty="0"/>
              <a:t>1</a:t>
            </a:r>
            <a:r>
              <a:rPr kumimoji="1" lang="ja-JP" altLang="en-US" dirty="0"/>
              <a:t>つ目が疎密で境界が曖昧な場合、初期探索点のランダム性により、小領域、多数のクラスタを生成をすること</a:t>
            </a:r>
            <a:endParaRPr kumimoji="1" lang="en-US" altLang="ja-JP" dirty="0"/>
          </a:p>
          <a:p>
            <a:r>
              <a:rPr kumimoji="1" lang="ja-JP" altLang="en-US" dirty="0"/>
              <a:t>密な領域：</a:t>
            </a:r>
            <a:r>
              <a:rPr kumimoji="1" lang="en-US" altLang="ja-JP" dirty="0"/>
              <a:t>1</a:t>
            </a:r>
            <a:r>
              <a:rPr kumimoji="1" lang="ja-JP" altLang="en-US" dirty="0"/>
              <a:t>クラスタの</a:t>
            </a:r>
            <a:endParaRPr kumimoji="1" lang="en-US" altLang="ja-JP" dirty="0"/>
          </a:p>
          <a:p>
            <a:endParaRPr kumimoji="1" lang="en-US" altLang="ja-JP" dirty="0"/>
          </a:p>
          <a:p>
            <a:r>
              <a:rPr kumimoji="1" lang="ja-JP" altLang="en-US" dirty="0"/>
              <a:t>改善策として</a:t>
            </a:r>
            <a:endParaRPr kumimoji="1" lang="en-US" altLang="ja-JP" dirty="0"/>
          </a:p>
          <a:p>
            <a:r>
              <a:rPr kumimoji="1" lang="ja-JP" altLang="en-US" dirty="0"/>
              <a:t>領域拡張と円を描く回数が対応しているため、円を描く処理に閾値を設け、</a:t>
            </a:r>
            <a:endParaRPr kumimoji="1" lang="en-US" altLang="ja-JP" dirty="0"/>
          </a:p>
          <a:p>
            <a:endParaRPr kumimoji="1" lang="en-US" altLang="ja-JP" dirty="0"/>
          </a:p>
          <a:p>
            <a:r>
              <a:rPr kumimoji="1" lang="ja-JP" altLang="en-US" dirty="0"/>
              <a:t>初期位置によって、クラスタ領域が変化する場合がある。</a:t>
            </a:r>
            <a:endParaRPr kumimoji="1" lang="en-US" altLang="ja-JP" dirty="0"/>
          </a:p>
          <a:p>
            <a:r>
              <a:rPr kumimoji="1" lang="ja-JP" altLang="en-US" dirty="0"/>
              <a:t>始めの点が異なることでクラスタ領域やクラスタ分類そのものが変わってしまう可能性がある。</a:t>
            </a:r>
            <a:endParaRPr kumimoji="1" lang="en-US" altLang="ja-JP" dirty="0"/>
          </a:p>
          <a:p>
            <a:r>
              <a:rPr kumimoji="1" lang="ja-JP" altLang="en-US" dirty="0"/>
              <a:t>そこで円を拡大していく領域拡張に閾値を設けることにより、小さいクラスタを許容せず、領域を大きく分割するクラスタリングとなる。</a:t>
            </a:r>
            <a:endParaRPr kumimoji="1" lang="en-US" altLang="ja-JP" dirty="0"/>
          </a:p>
          <a:p>
            <a:r>
              <a:rPr kumimoji="1" lang="ja-JP" altLang="en-US" dirty="0"/>
              <a:t>領域拡張のパラメータとして</a:t>
            </a:r>
            <a:r>
              <a:rPr lang="en-US" altLang="ja-JP" sz="1200" dirty="0" err="1"/>
              <a:t>threshold_expand</a:t>
            </a:r>
            <a:r>
              <a:rPr lang="ja-JP" altLang="en-US" sz="1200" dirty="0"/>
              <a:t>と定義する。</a:t>
            </a:r>
            <a:endParaRPr lang="en-US" altLang="ja-JP" sz="1200" dirty="0"/>
          </a:p>
          <a:p>
            <a:r>
              <a:rPr kumimoji="1" lang="ja-JP" altLang="en-US" sz="1200" dirty="0"/>
              <a:t>この定めた</a:t>
            </a:r>
            <a:r>
              <a:rPr lang="en-US" altLang="ja-JP" sz="1200" dirty="0" err="1"/>
              <a:t>threshold_expand</a:t>
            </a:r>
            <a:r>
              <a:rPr lang="ja-JP" altLang="en-US" sz="1200" dirty="0"/>
              <a:t>よりも小さい場合クラスタの領域不足とみなし、クラスタラベルを付けず、元に戻す。</a:t>
            </a:r>
            <a:endParaRPr lang="en-US" altLang="ja-JP" sz="1200" dirty="0"/>
          </a:p>
          <a:p>
            <a:r>
              <a:rPr kumimoji="1" lang="ja-JP" altLang="en-US" sz="1200" dirty="0"/>
              <a:t>今回のスライドでは、左の黄点を初期位置とした場合はクラスタ領域不足とみなし、別の点を初期点としてクラスタ探索をやり直す。</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0ABFE383-3D60-4AF6-8ADB-5DD83B059A0D}" type="slidenum">
              <a:rPr kumimoji="1" lang="ja-JP" altLang="en-US" smtClean="0"/>
              <a:t>5</a:t>
            </a:fld>
            <a:endParaRPr kumimoji="1" lang="ja-JP" altLang="en-US"/>
          </a:p>
        </p:txBody>
      </p:sp>
    </p:spTree>
    <p:extLst>
      <p:ext uri="{BB962C8B-B14F-4D97-AF65-F5344CB8AC3E}">
        <p14:creationId xmlns:p14="http://schemas.microsoft.com/office/powerpoint/2010/main" val="854602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09575" y="1233488"/>
            <a:ext cx="5916613" cy="3328987"/>
          </a:xfrm>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つ目はクラスタ数の閾値がないため、</a:t>
            </a:r>
            <a:endParaRPr kumimoji="1" lang="en-US" altLang="ja-JP" dirty="0"/>
          </a:p>
          <a:p>
            <a:r>
              <a:rPr kumimoji="1" lang="ja-JP" altLang="en-US" dirty="0"/>
              <a:t>クラスタ領域最大化の工程を行っても、意図するクラスタ数よりも多くのクラスタがどうしても生成されてしまう</a:t>
            </a:r>
          </a:p>
        </p:txBody>
      </p:sp>
      <p:sp>
        <p:nvSpPr>
          <p:cNvPr id="4" name="スライド番号プレースホルダー 3"/>
          <p:cNvSpPr>
            <a:spLocks noGrp="1"/>
          </p:cNvSpPr>
          <p:nvPr>
            <p:ph type="sldNum" sz="quarter" idx="5"/>
          </p:nvPr>
        </p:nvSpPr>
        <p:spPr/>
        <p:txBody>
          <a:bodyPr/>
          <a:lstStyle/>
          <a:p>
            <a:fld id="{0ABFE383-3D60-4AF6-8ADB-5DD83B059A0D}" type="slidenum">
              <a:rPr kumimoji="1" lang="ja-JP" altLang="en-US" smtClean="0"/>
              <a:t>7</a:t>
            </a:fld>
            <a:endParaRPr kumimoji="1" lang="ja-JP" altLang="en-US"/>
          </a:p>
        </p:txBody>
      </p:sp>
    </p:spTree>
    <p:extLst>
      <p:ext uri="{BB962C8B-B14F-4D97-AF65-F5344CB8AC3E}">
        <p14:creationId xmlns:p14="http://schemas.microsoft.com/office/powerpoint/2010/main" val="2804862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09575" y="1233488"/>
            <a:ext cx="5916613" cy="332898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ABFE383-3D60-4AF6-8ADB-5DD83B059A0D}" type="slidenum">
              <a:rPr kumimoji="1" lang="ja-JP" altLang="en-US" smtClean="0"/>
              <a:t>8</a:t>
            </a:fld>
            <a:endParaRPr kumimoji="1" lang="ja-JP" altLang="en-US"/>
          </a:p>
        </p:txBody>
      </p:sp>
    </p:spTree>
    <p:extLst>
      <p:ext uri="{BB962C8B-B14F-4D97-AF65-F5344CB8AC3E}">
        <p14:creationId xmlns:p14="http://schemas.microsoft.com/office/powerpoint/2010/main" val="2979016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09575" y="1233488"/>
            <a:ext cx="5916613" cy="3328987"/>
          </a:xfrm>
        </p:spPr>
      </p:sp>
      <p:sp>
        <p:nvSpPr>
          <p:cNvPr id="3" name="ノート プレースホルダー 2"/>
          <p:cNvSpPr>
            <a:spLocks noGrp="1"/>
          </p:cNvSpPr>
          <p:nvPr>
            <p:ph type="body" idx="1"/>
          </p:nvPr>
        </p:nvSpPr>
        <p:spPr/>
        <p:txBody>
          <a:bodyPr/>
          <a:lstStyle/>
          <a:p>
            <a:r>
              <a:rPr kumimoji="1" lang="ja-JP" altLang="en-US" dirty="0"/>
              <a:t>追加スライド</a:t>
            </a:r>
            <a:endParaRPr kumimoji="1" lang="en-US" altLang="ja-JP" dirty="0"/>
          </a:p>
          <a:p>
            <a:r>
              <a:rPr kumimoji="1" lang="ja-JP" altLang="en-US" dirty="0"/>
              <a:t>有効クラスタ</a:t>
            </a:r>
            <a:r>
              <a:rPr kumimoji="1" lang="en-US" altLang="ja-JP" dirty="0"/>
              <a:t>2</a:t>
            </a:r>
            <a:r>
              <a:rPr kumimoji="1" lang="ja-JP" altLang="en-US" dirty="0"/>
              <a:t>クラスタ</a:t>
            </a:r>
            <a:r>
              <a:rPr kumimoji="1" lang="en-US" altLang="ja-JP" dirty="0"/>
              <a:t>(</a:t>
            </a:r>
            <a:r>
              <a:rPr kumimoji="1" lang="ja-JP" altLang="en-US" dirty="0"/>
              <a:t>次元圧縮</a:t>
            </a:r>
            <a:r>
              <a:rPr kumimoji="1" lang="en-US" altLang="ja-JP" dirty="0"/>
              <a:t>)		2</a:t>
            </a:r>
            <a:r>
              <a:rPr kumimoji="1" lang="ja-JP" altLang="en-US" dirty="0"/>
              <a:t>クラスタに圧縮した場合のパラメータを調べておく</a:t>
            </a:r>
            <a:endParaRPr kumimoji="1" lang="en-US" altLang="ja-JP" dirty="0"/>
          </a:p>
          <a:p>
            <a:endParaRPr kumimoji="1" lang="en-US" altLang="ja-JP" dirty="0"/>
          </a:p>
          <a:p>
            <a:r>
              <a:rPr kumimoji="1" lang="ja-JP" altLang="en-US" dirty="0"/>
              <a:t>初期化されるデータが増え、領域拡張を始める探索点が少なくなる</a:t>
            </a:r>
            <a:endParaRPr kumimoji="1" lang="en-US" altLang="ja-JP" dirty="0"/>
          </a:p>
          <a:p>
            <a:r>
              <a:rPr kumimoji="1" lang="ja-JP" altLang="en-US" dirty="0"/>
              <a:t>そのため、ノイズとなるような境界が曖昧な部分に対応できない</a:t>
            </a:r>
            <a:endParaRPr kumimoji="1" lang="en-US" altLang="ja-JP" dirty="0"/>
          </a:p>
          <a:p>
            <a:r>
              <a:rPr kumimoji="1" lang="ja-JP" altLang="en-US" dirty="0"/>
              <a:t>過度に閾値を緩めることせず，クラスタ圧縮するため</a:t>
            </a:r>
            <a:endParaRPr kumimoji="1" lang="en-US" altLang="ja-JP" dirty="0"/>
          </a:p>
        </p:txBody>
      </p:sp>
      <p:sp>
        <p:nvSpPr>
          <p:cNvPr id="4" name="スライド番号プレースホルダー 3"/>
          <p:cNvSpPr>
            <a:spLocks noGrp="1"/>
          </p:cNvSpPr>
          <p:nvPr>
            <p:ph type="sldNum" sz="quarter" idx="5"/>
          </p:nvPr>
        </p:nvSpPr>
        <p:spPr/>
        <p:txBody>
          <a:bodyPr/>
          <a:lstStyle/>
          <a:p>
            <a:fld id="{0ABFE383-3D60-4AF6-8ADB-5DD83B059A0D}" type="slidenum">
              <a:rPr kumimoji="1" lang="ja-JP" altLang="en-US" smtClean="0"/>
              <a:t>9</a:t>
            </a:fld>
            <a:endParaRPr kumimoji="1" lang="ja-JP" altLang="en-US"/>
          </a:p>
        </p:txBody>
      </p:sp>
    </p:spTree>
    <p:extLst>
      <p:ext uri="{BB962C8B-B14F-4D97-AF65-F5344CB8AC3E}">
        <p14:creationId xmlns:p14="http://schemas.microsoft.com/office/powerpoint/2010/main" val="4026867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09575" y="1233488"/>
            <a:ext cx="5916613" cy="3328987"/>
          </a:xfrm>
        </p:spPr>
      </p:sp>
      <p:sp>
        <p:nvSpPr>
          <p:cNvPr id="3" name="ノート プレースホルダー 2"/>
          <p:cNvSpPr>
            <a:spLocks noGrp="1"/>
          </p:cNvSpPr>
          <p:nvPr>
            <p:ph type="body" idx="1"/>
          </p:nvPr>
        </p:nvSpPr>
        <p:spPr/>
        <p:txBody>
          <a:bodyPr/>
          <a:lstStyle/>
          <a:p>
            <a:r>
              <a:rPr kumimoji="1" lang="ja-JP" altLang="en-US" dirty="0"/>
              <a:t>クラスタ圧縮イメージ</a:t>
            </a:r>
          </a:p>
        </p:txBody>
      </p:sp>
      <p:sp>
        <p:nvSpPr>
          <p:cNvPr id="4" name="スライド番号プレースホルダー 3"/>
          <p:cNvSpPr>
            <a:spLocks noGrp="1"/>
          </p:cNvSpPr>
          <p:nvPr>
            <p:ph type="sldNum" sz="quarter" idx="5"/>
          </p:nvPr>
        </p:nvSpPr>
        <p:spPr/>
        <p:txBody>
          <a:bodyPr/>
          <a:lstStyle/>
          <a:p>
            <a:fld id="{0ABFE383-3D60-4AF6-8ADB-5DD83B059A0D}" type="slidenum">
              <a:rPr kumimoji="1" lang="ja-JP" altLang="en-US" smtClean="0"/>
              <a:t>10</a:t>
            </a:fld>
            <a:endParaRPr kumimoji="1" lang="ja-JP" altLang="en-US"/>
          </a:p>
        </p:txBody>
      </p:sp>
    </p:spTree>
    <p:extLst>
      <p:ext uri="{BB962C8B-B14F-4D97-AF65-F5344CB8AC3E}">
        <p14:creationId xmlns:p14="http://schemas.microsoft.com/office/powerpoint/2010/main" val="1991554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09575" y="1233488"/>
            <a:ext cx="5916613" cy="3328987"/>
          </a:xfrm>
        </p:spPr>
      </p:sp>
      <p:sp>
        <p:nvSpPr>
          <p:cNvPr id="3" name="ノート プレースホルダー 2"/>
          <p:cNvSpPr>
            <a:spLocks noGrp="1"/>
          </p:cNvSpPr>
          <p:nvPr>
            <p:ph type="body" idx="1"/>
          </p:nvPr>
        </p:nvSpPr>
        <p:spPr/>
        <p:txBody>
          <a:bodyPr/>
          <a:lstStyle/>
          <a:p>
            <a:r>
              <a:rPr kumimoji="1" lang="en-US" altLang="ja-JP" dirty="0"/>
              <a:t>OPENCV</a:t>
            </a:r>
            <a:r>
              <a:rPr kumimoji="1" lang="ja-JP" altLang="en-US" dirty="0"/>
              <a:t>とは</a:t>
            </a:r>
          </a:p>
        </p:txBody>
      </p:sp>
      <p:sp>
        <p:nvSpPr>
          <p:cNvPr id="4" name="スライド番号プレースホルダー 3"/>
          <p:cNvSpPr>
            <a:spLocks noGrp="1"/>
          </p:cNvSpPr>
          <p:nvPr>
            <p:ph type="sldNum" sz="quarter" idx="5"/>
          </p:nvPr>
        </p:nvSpPr>
        <p:spPr/>
        <p:txBody>
          <a:bodyPr/>
          <a:lstStyle/>
          <a:p>
            <a:fld id="{0ABFE383-3D60-4AF6-8ADB-5DD83B059A0D}" type="slidenum">
              <a:rPr kumimoji="1" lang="ja-JP" altLang="en-US" smtClean="0"/>
              <a:t>11</a:t>
            </a:fld>
            <a:endParaRPr kumimoji="1" lang="ja-JP" altLang="en-US"/>
          </a:p>
        </p:txBody>
      </p:sp>
    </p:spTree>
    <p:extLst>
      <p:ext uri="{BB962C8B-B14F-4D97-AF65-F5344CB8AC3E}">
        <p14:creationId xmlns:p14="http://schemas.microsoft.com/office/powerpoint/2010/main" val="2997798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911290-6307-4924-83E5-D05A0AA8BC4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886FCC-E3F8-471A-A562-04E03A4A5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39F280E-07E2-4821-A67B-E168148277E4}"/>
              </a:ext>
            </a:extLst>
          </p:cNvPr>
          <p:cNvSpPr>
            <a:spLocks noGrp="1"/>
          </p:cNvSpPr>
          <p:nvPr>
            <p:ph type="dt" sz="half" idx="10"/>
          </p:nvPr>
        </p:nvSpPr>
        <p:spPr/>
        <p:txBody>
          <a:bodyPr/>
          <a:lstStyle/>
          <a:p>
            <a:fld id="{B8DA3D7A-D4B9-4CD1-AF72-37FEFF411A9C}" type="datetimeFigureOut">
              <a:rPr kumimoji="1" lang="ja-JP" altLang="en-US" smtClean="0"/>
              <a:t>2020/2/11</a:t>
            </a:fld>
            <a:endParaRPr kumimoji="1" lang="ja-JP" altLang="en-US"/>
          </a:p>
        </p:txBody>
      </p:sp>
      <p:sp>
        <p:nvSpPr>
          <p:cNvPr id="5" name="フッター プレースホルダー 4">
            <a:extLst>
              <a:ext uri="{FF2B5EF4-FFF2-40B4-BE49-F238E27FC236}">
                <a16:creationId xmlns:a16="http://schemas.microsoft.com/office/drawing/2014/main" id="{490F9320-B0CD-4AC4-9694-C56063A2242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2B970C-C329-4529-8048-9DCD5E6DA56F}"/>
              </a:ext>
            </a:extLst>
          </p:cNvPr>
          <p:cNvSpPr>
            <a:spLocks noGrp="1"/>
          </p:cNvSpPr>
          <p:nvPr>
            <p:ph type="sldNum" sz="quarter" idx="12"/>
          </p:nvPr>
        </p:nvSpPr>
        <p:spPr/>
        <p:txBody>
          <a:bodyPr/>
          <a:lstStyle/>
          <a:p>
            <a:fld id="{B9E1F4F9-FD93-4B85-B519-70A6A317845E}" type="slidenum">
              <a:rPr kumimoji="1" lang="ja-JP" altLang="en-US" smtClean="0"/>
              <a:t>‹#›</a:t>
            </a:fld>
            <a:endParaRPr kumimoji="1" lang="ja-JP" altLang="en-US"/>
          </a:p>
        </p:txBody>
      </p:sp>
    </p:spTree>
    <p:extLst>
      <p:ext uri="{BB962C8B-B14F-4D97-AF65-F5344CB8AC3E}">
        <p14:creationId xmlns:p14="http://schemas.microsoft.com/office/powerpoint/2010/main" val="3276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8E1FBD-4AEF-4B39-BCCF-16C98776175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E978829-30D1-4338-93C8-363E0D02D1B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33C39F-664E-4DEB-848A-D5728651495F}"/>
              </a:ext>
            </a:extLst>
          </p:cNvPr>
          <p:cNvSpPr>
            <a:spLocks noGrp="1"/>
          </p:cNvSpPr>
          <p:nvPr>
            <p:ph type="dt" sz="half" idx="10"/>
          </p:nvPr>
        </p:nvSpPr>
        <p:spPr/>
        <p:txBody>
          <a:bodyPr/>
          <a:lstStyle/>
          <a:p>
            <a:fld id="{B8DA3D7A-D4B9-4CD1-AF72-37FEFF411A9C}" type="datetimeFigureOut">
              <a:rPr kumimoji="1" lang="ja-JP" altLang="en-US" smtClean="0"/>
              <a:t>2020/2/11</a:t>
            </a:fld>
            <a:endParaRPr kumimoji="1" lang="ja-JP" altLang="en-US"/>
          </a:p>
        </p:txBody>
      </p:sp>
      <p:sp>
        <p:nvSpPr>
          <p:cNvPr id="5" name="フッター プレースホルダー 4">
            <a:extLst>
              <a:ext uri="{FF2B5EF4-FFF2-40B4-BE49-F238E27FC236}">
                <a16:creationId xmlns:a16="http://schemas.microsoft.com/office/drawing/2014/main" id="{F720A5A9-C78C-41FF-91C9-CE0361ADF6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F7F936-16B9-448B-8BD9-CC115AA6BBCA}"/>
              </a:ext>
            </a:extLst>
          </p:cNvPr>
          <p:cNvSpPr>
            <a:spLocks noGrp="1"/>
          </p:cNvSpPr>
          <p:nvPr>
            <p:ph type="sldNum" sz="quarter" idx="12"/>
          </p:nvPr>
        </p:nvSpPr>
        <p:spPr/>
        <p:txBody>
          <a:bodyPr/>
          <a:lstStyle/>
          <a:p>
            <a:fld id="{B9E1F4F9-FD93-4B85-B519-70A6A317845E}" type="slidenum">
              <a:rPr kumimoji="1" lang="ja-JP" altLang="en-US" smtClean="0"/>
              <a:t>‹#›</a:t>
            </a:fld>
            <a:endParaRPr kumimoji="1" lang="ja-JP" altLang="en-US"/>
          </a:p>
        </p:txBody>
      </p:sp>
    </p:spTree>
    <p:extLst>
      <p:ext uri="{BB962C8B-B14F-4D97-AF65-F5344CB8AC3E}">
        <p14:creationId xmlns:p14="http://schemas.microsoft.com/office/powerpoint/2010/main" val="634506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0A400E1-04CA-4EAF-A0DD-3AB25BC41173}"/>
              </a:ext>
            </a:extLst>
          </p:cNvPr>
          <p:cNvSpPr>
            <a:spLocks noGrp="1"/>
          </p:cNvSpPr>
          <p:nvPr>
            <p:ph type="title" orient="vert"/>
          </p:nvPr>
        </p:nvSpPr>
        <p:spPr>
          <a:xfrm>
            <a:off x="8724901"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C79FEA3-6B4A-4432-ACB9-5F513C504224}"/>
              </a:ext>
            </a:extLst>
          </p:cNvPr>
          <p:cNvSpPr>
            <a:spLocks noGrp="1"/>
          </p:cNvSpPr>
          <p:nvPr>
            <p:ph type="body" orient="vert" idx="1"/>
          </p:nvPr>
        </p:nvSpPr>
        <p:spPr>
          <a:xfrm>
            <a:off x="838201"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B0DB43-5E12-4E24-B219-82725D316C88}"/>
              </a:ext>
            </a:extLst>
          </p:cNvPr>
          <p:cNvSpPr>
            <a:spLocks noGrp="1"/>
          </p:cNvSpPr>
          <p:nvPr>
            <p:ph type="dt" sz="half" idx="10"/>
          </p:nvPr>
        </p:nvSpPr>
        <p:spPr/>
        <p:txBody>
          <a:bodyPr/>
          <a:lstStyle/>
          <a:p>
            <a:fld id="{B8DA3D7A-D4B9-4CD1-AF72-37FEFF411A9C}" type="datetimeFigureOut">
              <a:rPr kumimoji="1" lang="ja-JP" altLang="en-US" smtClean="0"/>
              <a:t>2020/2/11</a:t>
            </a:fld>
            <a:endParaRPr kumimoji="1" lang="ja-JP" altLang="en-US"/>
          </a:p>
        </p:txBody>
      </p:sp>
      <p:sp>
        <p:nvSpPr>
          <p:cNvPr id="5" name="フッター プレースホルダー 4">
            <a:extLst>
              <a:ext uri="{FF2B5EF4-FFF2-40B4-BE49-F238E27FC236}">
                <a16:creationId xmlns:a16="http://schemas.microsoft.com/office/drawing/2014/main" id="{56D7DB96-6F1C-408A-B695-B8D8FD944F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8AE3A7B-8374-4A81-9830-0DFABC4DE6D0}"/>
              </a:ext>
            </a:extLst>
          </p:cNvPr>
          <p:cNvSpPr>
            <a:spLocks noGrp="1"/>
          </p:cNvSpPr>
          <p:nvPr>
            <p:ph type="sldNum" sz="quarter" idx="12"/>
          </p:nvPr>
        </p:nvSpPr>
        <p:spPr/>
        <p:txBody>
          <a:bodyPr/>
          <a:lstStyle/>
          <a:p>
            <a:fld id="{B9E1F4F9-FD93-4B85-B519-70A6A317845E}" type="slidenum">
              <a:rPr kumimoji="1" lang="ja-JP" altLang="en-US" smtClean="0"/>
              <a:t>‹#›</a:t>
            </a:fld>
            <a:endParaRPr kumimoji="1" lang="ja-JP" altLang="en-US"/>
          </a:p>
        </p:txBody>
      </p:sp>
    </p:spTree>
    <p:extLst>
      <p:ext uri="{BB962C8B-B14F-4D97-AF65-F5344CB8AC3E}">
        <p14:creationId xmlns:p14="http://schemas.microsoft.com/office/powerpoint/2010/main" val="291045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83F90E-DDCF-4292-B3ED-28E7E294A9D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0ACC1A6-45E7-4930-9EEB-AC089C2DDB7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4EC73C4-8569-40F1-8C5A-BA82574C4F28}"/>
              </a:ext>
            </a:extLst>
          </p:cNvPr>
          <p:cNvSpPr>
            <a:spLocks noGrp="1"/>
          </p:cNvSpPr>
          <p:nvPr>
            <p:ph type="dt" sz="half" idx="10"/>
          </p:nvPr>
        </p:nvSpPr>
        <p:spPr/>
        <p:txBody>
          <a:bodyPr/>
          <a:lstStyle/>
          <a:p>
            <a:fld id="{B8DA3D7A-D4B9-4CD1-AF72-37FEFF411A9C}" type="datetimeFigureOut">
              <a:rPr kumimoji="1" lang="ja-JP" altLang="en-US" smtClean="0"/>
              <a:t>2020/2/11</a:t>
            </a:fld>
            <a:endParaRPr kumimoji="1" lang="ja-JP" altLang="en-US"/>
          </a:p>
        </p:txBody>
      </p:sp>
      <p:sp>
        <p:nvSpPr>
          <p:cNvPr id="5" name="フッター プレースホルダー 4">
            <a:extLst>
              <a:ext uri="{FF2B5EF4-FFF2-40B4-BE49-F238E27FC236}">
                <a16:creationId xmlns:a16="http://schemas.microsoft.com/office/drawing/2014/main" id="{E4F95F85-7D85-43A0-8D70-7C7469995A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529A4A-4511-4693-B0A4-2403F7F47E54}"/>
              </a:ext>
            </a:extLst>
          </p:cNvPr>
          <p:cNvSpPr>
            <a:spLocks noGrp="1"/>
          </p:cNvSpPr>
          <p:nvPr>
            <p:ph type="sldNum" sz="quarter" idx="12"/>
          </p:nvPr>
        </p:nvSpPr>
        <p:spPr/>
        <p:txBody>
          <a:bodyPr/>
          <a:lstStyle/>
          <a:p>
            <a:fld id="{B9E1F4F9-FD93-4B85-B519-70A6A317845E}" type="slidenum">
              <a:rPr kumimoji="1" lang="ja-JP" altLang="en-US" smtClean="0"/>
              <a:t>‹#›</a:t>
            </a:fld>
            <a:endParaRPr kumimoji="1" lang="ja-JP" altLang="en-US"/>
          </a:p>
        </p:txBody>
      </p:sp>
    </p:spTree>
    <p:extLst>
      <p:ext uri="{BB962C8B-B14F-4D97-AF65-F5344CB8AC3E}">
        <p14:creationId xmlns:p14="http://schemas.microsoft.com/office/powerpoint/2010/main" val="106581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79EF8F-5C20-44D8-BAEE-1B3749C7FA98}"/>
              </a:ext>
            </a:extLst>
          </p:cNvPr>
          <p:cNvSpPr>
            <a:spLocks noGrp="1"/>
          </p:cNvSpPr>
          <p:nvPr>
            <p:ph type="title"/>
          </p:nvPr>
        </p:nvSpPr>
        <p:spPr>
          <a:xfrm>
            <a:off x="831851" y="1709740"/>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AEFD9B8-706D-4A87-833E-468492D9C71F}"/>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81DE330-E5C6-4459-B96A-69A4311468B6}"/>
              </a:ext>
            </a:extLst>
          </p:cNvPr>
          <p:cNvSpPr>
            <a:spLocks noGrp="1"/>
          </p:cNvSpPr>
          <p:nvPr>
            <p:ph type="dt" sz="half" idx="10"/>
          </p:nvPr>
        </p:nvSpPr>
        <p:spPr/>
        <p:txBody>
          <a:bodyPr/>
          <a:lstStyle/>
          <a:p>
            <a:fld id="{B8DA3D7A-D4B9-4CD1-AF72-37FEFF411A9C}" type="datetimeFigureOut">
              <a:rPr kumimoji="1" lang="ja-JP" altLang="en-US" smtClean="0"/>
              <a:t>2020/2/11</a:t>
            </a:fld>
            <a:endParaRPr kumimoji="1" lang="ja-JP" altLang="en-US"/>
          </a:p>
        </p:txBody>
      </p:sp>
      <p:sp>
        <p:nvSpPr>
          <p:cNvPr id="5" name="フッター プレースホルダー 4">
            <a:extLst>
              <a:ext uri="{FF2B5EF4-FFF2-40B4-BE49-F238E27FC236}">
                <a16:creationId xmlns:a16="http://schemas.microsoft.com/office/drawing/2014/main" id="{F61AB671-47F0-4FFD-A4B9-567B88DAE87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2225B6E-B49A-4591-8B11-BFC8407FC19D}"/>
              </a:ext>
            </a:extLst>
          </p:cNvPr>
          <p:cNvSpPr>
            <a:spLocks noGrp="1"/>
          </p:cNvSpPr>
          <p:nvPr>
            <p:ph type="sldNum" sz="quarter" idx="12"/>
          </p:nvPr>
        </p:nvSpPr>
        <p:spPr/>
        <p:txBody>
          <a:bodyPr/>
          <a:lstStyle/>
          <a:p>
            <a:fld id="{B9E1F4F9-FD93-4B85-B519-70A6A317845E}" type="slidenum">
              <a:rPr kumimoji="1" lang="ja-JP" altLang="en-US" smtClean="0"/>
              <a:t>‹#›</a:t>
            </a:fld>
            <a:endParaRPr kumimoji="1" lang="ja-JP" altLang="en-US"/>
          </a:p>
        </p:txBody>
      </p:sp>
    </p:spTree>
    <p:extLst>
      <p:ext uri="{BB962C8B-B14F-4D97-AF65-F5344CB8AC3E}">
        <p14:creationId xmlns:p14="http://schemas.microsoft.com/office/powerpoint/2010/main" val="3187399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34BECB-A3CF-4A27-BC26-4B8C5DF47DE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46673-E6C9-41EC-BFC9-F842EC71B65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9B27E2E-0585-4410-B1FE-C74084EC2BF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B640770-7194-4C79-9597-C9CA2FD4D52F}"/>
              </a:ext>
            </a:extLst>
          </p:cNvPr>
          <p:cNvSpPr>
            <a:spLocks noGrp="1"/>
          </p:cNvSpPr>
          <p:nvPr>
            <p:ph type="dt" sz="half" idx="10"/>
          </p:nvPr>
        </p:nvSpPr>
        <p:spPr/>
        <p:txBody>
          <a:bodyPr/>
          <a:lstStyle/>
          <a:p>
            <a:fld id="{B8DA3D7A-D4B9-4CD1-AF72-37FEFF411A9C}" type="datetimeFigureOut">
              <a:rPr kumimoji="1" lang="ja-JP" altLang="en-US" smtClean="0"/>
              <a:t>2020/2/11</a:t>
            </a:fld>
            <a:endParaRPr kumimoji="1" lang="ja-JP" altLang="en-US"/>
          </a:p>
        </p:txBody>
      </p:sp>
      <p:sp>
        <p:nvSpPr>
          <p:cNvPr id="6" name="フッター プレースホルダー 5">
            <a:extLst>
              <a:ext uri="{FF2B5EF4-FFF2-40B4-BE49-F238E27FC236}">
                <a16:creationId xmlns:a16="http://schemas.microsoft.com/office/drawing/2014/main" id="{811AF176-9575-4E76-9A60-CF9D89FC37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1D91DD-1DEA-4F19-95E2-1D73D5F5D9F5}"/>
              </a:ext>
            </a:extLst>
          </p:cNvPr>
          <p:cNvSpPr>
            <a:spLocks noGrp="1"/>
          </p:cNvSpPr>
          <p:nvPr>
            <p:ph type="sldNum" sz="quarter" idx="12"/>
          </p:nvPr>
        </p:nvSpPr>
        <p:spPr/>
        <p:txBody>
          <a:bodyPr/>
          <a:lstStyle/>
          <a:p>
            <a:fld id="{B9E1F4F9-FD93-4B85-B519-70A6A317845E}" type="slidenum">
              <a:rPr kumimoji="1" lang="ja-JP" altLang="en-US" smtClean="0"/>
              <a:t>‹#›</a:t>
            </a:fld>
            <a:endParaRPr kumimoji="1" lang="ja-JP" altLang="en-US"/>
          </a:p>
        </p:txBody>
      </p:sp>
    </p:spTree>
    <p:extLst>
      <p:ext uri="{BB962C8B-B14F-4D97-AF65-F5344CB8AC3E}">
        <p14:creationId xmlns:p14="http://schemas.microsoft.com/office/powerpoint/2010/main" val="852700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FD3A1D-9C03-4CA4-A116-478E00C862B3}"/>
              </a:ext>
            </a:extLst>
          </p:cNvPr>
          <p:cNvSpPr>
            <a:spLocks noGrp="1"/>
          </p:cNvSpPr>
          <p:nvPr>
            <p:ph type="title"/>
          </p:nvPr>
        </p:nvSpPr>
        <p:spPr>
          <a:xfrm>
            <a:off x="839788" y="365127"/>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DAC1918-43F6-42EE-9D42-4A47DE532992}"/>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E724B5C-BBE0-4642-B69E-5896B6A0DE9D}"/>
              </a:ext>
            </a:extLst>
          </p:cNvPr>
          <p:cNvSpPr>
            <a:spLocks noGrp="1"/>
          </p:cNvSpPr>
          <p:nvPr>
            <p:ph sz="half" idx="2"/>
          </p:nvPr>
        </p:nvSpPr>
        <p:spPr>
          <a:xfrm>
            <a:off x="839789"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6DF70DA-0919-45AB-9006-CBBDD1515442}"/>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782335-E371-40C4-BAD9-A1B79E326A73}"/>
              </a:ext>
            </a:extLst>
          </p:cNvPr>
          <p:cNvSpPr>
            <a:spLocks noGrp="1"/>
          </p:cNvSpPr>
          <p:nvPr>
            <p:ph sz="quarter" idx="4"/>
          </p:nvPr>
        </p:nvSpPr>
        <p:spPr>
          <a:xfrm>
            <a:off x="6172201"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D075799-54A5-4277-80E2-2F0B05448C93}"/>
              </a:ext>
            </a:extLst>
          </p:cNvPr>
          <p:cNvSpPr>
            <a:spLocks noGrp="1"/>
          </p:cNvSpPr>
          <p:nvPr>
            <p:ph type="dt" sz="half" idx="10"/>
          </p:nvPr>
        </p:nvSpPr>
        <p:spPr/>
        <p:txBody>
          <a:bodyPr/>
          <a:lstStyle/>
          <a:p>
            <a:fld id="{B8DA3D7A-D4B9-4CD1-AF72-37FEFF411A9C}" type="datetimeFigureOut">
              <a:rPr kumimoji="1" lang="ja-JP" altLang="en-US" smtClean="0"/>
              <a:t>2020/2/11</a:t>
            </a:fld>
            <a:endParaRPr kumimoji="1" lang="ja-JP" altLang="en-US"/>
          </a:p>
        </p:txBody>
      </p:sp>
      <p:sp>
        <p:nvSpPr>
          <p:cNvPr id="8" name="フッター プレースホルダー 7">
            <a:extLst>
              <a:ext uri="{FF2B5EF4-FFF2-40B4-BE49-F238E27FC236}">
                <a16:creationId xmlns:a16="http://schemas.microsoft.com/office/drawing/2014/main" id="{D8F777AA-EA15-4060-9BF9-C9E24F5A2CD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B23889E-168A-4EA4-BAF0-D1C2AC53BEEB}"/>
              </a:ext>
            </a:extLst>
          </p:cNvPr>
          <p:cNvSpPr>
            <a:spLocks noGrp="1"/>
          </p:cNvSpPr>
          <p:nvPr>
            <p:ph type="sldNum" sz="quarter" idx="12"/>
          </p:nvPr>
        </p:nvSpPr>
        <p:spPr/>
        <p:txBody>
          <a:bodyPr/>
          <a:lstStyle/>
          <a:p>
            <a:fld id="{B9E1F4F9-FD93-4B85-B519-70A6A317845E}" type="slidenum">
              <a:rPr kumimoji="1" lang="ja-JP" altLang="en-US" smtClean="0"/>
              <a:t>‹#›</a:t>
            </a:fld>
            <a:endParaRPr kumimoji="1" lang="ja-JP" altLang="en-US"/>
          </a:p>
        </p:txBody>
      </p:sp>
    </p:spTree>
    <p:extLst>
      <p:ext uri="{BB962C8B-B14F-4D97-AF65-F5344CB8AC3E}">
        <p14:creationId xmlns:p14="http://schemas.microsoft.com/office/powerpoint/2010/main" val="2997380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97C68F-A533-4807-A128-0BDC8BB4B16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51A684B-3191-47C4-8706-442D41036FF6}"/>
              </a:ext>
            </a:extLst>
          </p:cNvPr>
          <p:cNvSpPr>
            <a:spLocks noGrp="1"/>
          </p:cNvSpPr>
          <p:nvPr>
            <p:ph type="dt" sz="half" idx="10"/>
          </p:nvPr>
        </p:nvSpPr>
        <p:spPr/>
        <p:txBody>
          <a:bodyPr/>
          <a:lstStyle/>
          <a:p>
            <a:fld id="{B8DA3D7A-D4B9-4CD1-AF72-37FEFF411A9C}" type="datetimeFigureOut">
              <a:rPr kumimoji="1" lang="ja-JP" altLang="en-US" smtClean="0"/>
              <a:t>2020/2/11</a:t>
            </a:fld>
            <a:endParaRPr kumimoji="1" lang="ja-JP" altLang="en-US"/>
          </a:p>
        </p:txBody>
      </p:sp>
      <p:sp>
        <p:nvSpPr>
          <p:cNvPr id="4" name="フッター プレースホルダー 3">
            <a:extLst>
              <a:ext uri="{FF2B5EF4-FFF2-40B4-BE49-F238E27FC236}">
                <a16:creationId xmlns:a16="http://schemas.microsoft.com/office/drawing/2014/main" id="{5C89D994-65F3-480A-AC5F-4C61AA56BFF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467F87D-DB54-4811-8B2B-401E2FD18992}"/>
              </a:ext>
            </a:extLst>
          </p:cNvPr>
          <p:cNvSpPr>
            <a:spLocks noGrp="1"/>
          </p:cNvSpPr>
          <p:nvPr>
            <p:ph type="sldNum" sz="quarter" idx="12"/>
          </p:nvPr>
        </p:nvSpPr>
        <p:spPr/>
        <p:txBody>
          <a:bodyPr/>
          <a:lstStyle/>
          <a:p>
            <a:fld id="{B9E1F4F9-FD93-4B85-B519-70A6A317845E}" type="slidenum">
              <a:rPr kumimoji="1" lang="ja-JP" altLang="en-US" smtClean="0"/>
              <a:t>‹#›</a:t>
            </a:fld>
            <a:endParaRPr kumimoji="1" lang="ja-JP" altLang="en-US"/>
          </a:p>
        </p:txBody>
      </p:sp>
    </p:spTree>
    <p:extLst>
      <p:ext uri="{BB962C8B-B14F-4D97-AF65-F5344CB8AC3E}">
        <p14:creationId xmlns:p14="http://schemas.microsoft.com/office/powerpoint/2010/main" val="1561515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516516E-122E-4E4C-A092-89EE67F37FCC}"/>
              </a:ext>
            </a:extLst>
          </p:cNvPr>
          <p:cNvSpPr>
            <a:spLocks noGrp="1"/>
          </p:cNvSpPr>
          <p:nvPr>
            <p:ph type="dt" sz="half" idx="10"/>
          </p:nvPr>
        </p:nvSpPr>
        <p:spPr/>
        <p:txBody>
          <a:bodyPr/>
          <a:lstStyle/>
          <a:p>
            <a:fld id="{B8DA3D7A-D4B9-4CD1-AF72-37FEFF411A9C}" type="datetimeFigureOut">
              <a:rPr kumimoji="1" lang="ja-JP" altLang="en-US" smtClean="0"/>
              <a:t>2020/2/11</a:t>
            </a:fld>
            <a:endParaRPr kumimoji="1" lang="ja-JP" altLang="en-US"/>
          </a:p>
        </p:txBody>
      </p:sp>
      <p:sp>
        <p:nvSpPr>
          <p:cNvPr id="3" name="フッター プレースホルダー 2">
            <a:extLst>
              <a:ext uri="{FF2B5EF4-FFF2-40B4-BE49-F238E27FC236}">
                <a16:creationId xmlns:a16="http://schemas.microsoft.com/office/drawing/2014/main" id="{CA48A700-DBD1-4014-A773-BC1D8C69C61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DBAA84A-402B-4AAA-A545-DBA07C03C95A}"/>
              </a:ext>
            </a:extLst>
          </p:cNvPr>
          <p:cNvSpPr>
            <a:spLocks noGrp="1"/>
          </p:cNvSpPr>
          <p:nvPr>
            <p:ph type="sldNum" sz="quarter" idx="12"/>
          </p:nvPr>
        </p:nvSpPr>
        <p:spPr/>
        <p:txBody>
          <a:bodyPr/>
          <a:lstStyle/>
          <a:p>
            <a:fld id="{B9E1F4F9-FD93-4B85-B519-70A6A317845E}" type="slidenum">
              <a:rPr kumimoji="1" lang="ja-JP" altLang="en-US" smtClean="0"/>
              <a:t>‹#›</a:t>
            </a:fld>
            <a:endParaRPr kumimoji="1" lang="ja-JP" altLang="en-US"/>
          </a:p>
        </p:txBody>
      </p:sp>
    </p:spTree>
    <p:extLst>
      <p:ext uri="{BB962C8B-B14F-4D97-AF65-F5344CB8AC3E}">
        <p14:creationId xmlns:p14="http://schemas.microsoft.com/office/powerpoint/2010/main" val="183344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D61FE0-0799-481C-B8B7-39E336A036E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6CB0EC1-8C0E-469E-8DA3-175D5C1F5379}"/>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954D05-7DDC-4FF8-82C2-FB23883FF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B2E1EB4-B255-4D0F-A11C-FAD78363D83A}"/>
              </a:ext>
            </a:extLst>
          </p:cNvPr>
          <p:cNvSpPr>
            <a:spLocks noGrp="1"/>
          </p:cNvSpPr>
          <p:nvPr>
            <p:ph type="dt" sz="half" idx="10"/>
          </p:nvPr>
        </p:nvSpPr>
        <p:spPr/>
        <p:txBody>
          <a:bodyPr/>
          <a:lstStyle/>
          <a:p>
            <a:fld id="{B8DA3D7A-D4B9-4CD1-AF72-37FEFF411A9C}" type="datetimeFigureOut">
              <a:rPr kumimoji="1" lang="ja-JP" altLang="en-US" smtClean="0"/>
              <a:t>2020/2/11</a:t>
            </a:fld>
            <a:endParaRPr kumimoji="1" lang="ja-JP" altLang="en-US"/>
          </a:p>
        </p:txBody>
      </p:sp>
      <p:sp>
        <p:nvSpPr>
          <p:cNvPr id="6" name="フッター プレースホルダー 5">
            <a:extLst>
              <a:ext uri="{FF2B5EF4-FFF2-40B4-BE49-F238E27FC236}">
                <a16:creationId xmlns:a16="http://schemas.microsoft.com/office/drawing/2014/main" id="{9E6F4F9D-8878-4718-9D45-0FC035914D5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C7BBDD8-914D-4DDA-8822-4C254433024A}"/>
              </a:ext>
            </a:extLst>
          </p:cNvPr>
          <p:cNvSpPr>
            <a:spLocks noGrp="1"/>
          </p:cNvSpPr>
          <p:nvPr>
            <p:ph type="sldNum" sz="quarter" idx="12"/>
          </p:nvPr>
        </p:nvSpPr>
        <p:spPr/>
        <p:txBody>
          <a:bodyPr/>
          <a:lstStyle/>
          <a:p>
            <a:fld id="{B9E1F4F9-FD93-4B85-B519-70A6A317845E}" type="slidenum">
              <a:rPr kumimoji="1" lang="ja-JP" altLang="en-US" smtClean="0"/>
              <a:t>‹#›</a:t>
            </a:fld>
            <a:endParaRPr kumimoji="1" lang="ja-JP" altLang="en-US"/>
          </a:p>
        </p:txBody>
      </p:sp>
    </p:spTree>
    <p:extLst>
      <p:ext uri="{BB962C8B-B14F-4D97-AF65-F5344CB8AC3E}">
        <p14:creationId xmlns:p14="http://schemas.microsoft.com/office/powerpoint/2010/main" val="71526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2918F6-7324-4C02-98FD-9C7E94538BE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422B300-1AF3-43C0-9E1C-FA850A2A901D}"/>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D835D03-34E8-4FE8-8D73-775C6810F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AB89C2D-DF6C-43EA-A65C-1986A356B4D8}"/>
              </a:ext>
            </a:extLst>
          </p:cNvPr>
          <p:cNvSpPr>
            <a:spLocks noGrp="1"/>
          </p:cNvSpPr>
          <p:nvPr>
            <p:ph type="dt" sz="half" idx="10"/>
          </p:nvPr>
        </p:nvSpPr>
        <p:spPr/>
        <p:txBody>
          <a:bodyPr/>
          <a:lstStyle/>
          <a:p>
            <a:fld id="{B8DA3D7A-D4B9-4CD1-AF72-37FEFF411A9C}" type="datetimeFigureOut">
              <a:rPr kumimoji="1" lang="ja-JP" altLang="en-US" smtClean="0"/>
              <a:t>2020/2/11</a:t>
            </a:fld>
            <a:endParaRPr kumimoji="1" lang="ja-JP" altLang="en-US"/>
          </a:p>
        </p:txBody>
      </p:sp>
      <p:sp>
        <p:nvSpPr>
          <p:cNvPr id="6" name="フッター プレースホルダー 5">
            <a:extLst>
              <a:ext uri="{FF2B5EF4-FFF2-40B4-BE49-F238E27FC236}">
                <a16:creationId xmlns:a16="http://schemas.microsoft.com/office/drawing/2014/main" id="{70E1A26B-B50E-4EC0-9641-6FDA693507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072F855-27E0-4F27-9D53-75B965CF7951}"/>
              </a:ext>
            </a:extLst>
          </p:cNvPr>
          <p:cNvSpPr>
            <a:spLocks noGrp="1"/>
          </p:cNvSpPr>
          <p:nvPr>
            <p:ph type="sldNum" sz="quarter" idx="12"/>
          </p:nvPr>
        </p:nvSpPr>
        <p:spPr/>
        <p:txBody>
          <a:bodyPr/>
          <a:lstStyle/>
          <a:p>
            <a:fld id="{B9E1F4F9-FD93-4B85-B519-70A6A317845E}" type="slidenum">
              <a:rPr kumimoji="1" lang="ja-JP" altLang="en-US" smtClean="0"/>
              <a:t>‹#›</a:t>
            </a:fld>
            <a:endParaRPr kumimoji="1" lang="ja-JP" altLang="en-US"/>
          </a:p>
        </p:txBody>
      </p:sp>
    </p:spTree>
    <p:extLst>
      <p:ext uri="{BB962C8B-B14F-4D97-AF65-F5344CB8AC3E}">
        <p14:creationId xmlns:p14="http://schemas.microsoft.com/office/powerpoint/2010/main" val="2181485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65F1359-DE4E-4706-956D-E789E6D023CD}"/>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60E89F-270D-4F6A-94EC-F9C79FD4E1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554F6C32-1542-4420-815C-75743BEFCE87}"/>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A3D7A-D4B9-4CD1-AF72-37FEFF411A9C}" type="datetimeFigureOut">
              <a:rPr kumimoji="1" lang="ja-JP" altLang="en-US" smtClean="0"/>
              <a:t>2020/2/11</a:t>
            </a:fld>
            <a:endParaRPr kumimoji="1" lang="ja-JP" altLang="en-US"/>
          </a:p>
        </p:txBody>
      </p:sp>
      <p:sp>
        <p:nvSpPr>
          <p:cNvPr id="5" name="フッター プレースホルダー 4">
            <a:extLst>
              <a:ext uri="{FF2B5EF4-FFF2-40B4-BE49-F238E27FC236}">
                <a16:creationId xmlns:a16="http://schemas.microsoft.com/office/drawing/2014/main" id="{02DAA592-D481-41D5-80AD-EE2D8E8314C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B8FC102-1A8A-4527-92FA-68CBE0BA348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1F4F9-FD93-4B85-B519-70A6A317845E}" type="slidenum">
              <a:rPr kumimoji="1" lang="ja-JP" altLang="en-US" smtClean="0"/>
              <a:t>‹#›</a:t>
            </a:fld>
            <a:endParaRPr kumimoji="1" lang="ja-JP" altLang="en-US"/>
          </a:p>
        </p:txBody>
      </p:sp>
    </p:spTree>
    <p:extLst>
      <p:ext uri="{BB962C8B-B14F-4D97-AF65-F5344CB8AC3E}">
        <p14:creationId xmlns:p14="http://schemas.microsoft.com/office/powerpoint/2010/main" val="2898481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8.xml"/><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8.png"/><Relationship Id="rId10"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8636F2-E99D-4E65-8BBE-B7B4BC79EDF8}"/>
              </a:ext>
            </a:extLst>
          </p:cNvPr>
          <p:cNvSpPr>
            <a:spLocks noGrp="1"/>
          </p:cNvSpPr>
          <p:nvPr>
            <p:ph type="ctrTitle"/>
          </p:nvPr>
        </p:nvSpPr>
        <p:spPr>
          <a:xfrm>
            <a:off x="1016000" y="1278389"/>
            <a:ext cx="10160000" cy="2387600"/>
          </a:xfrm>
        </p:spPr>
        <p:txBody>
          <a:bodyPr>
            <a:normAutofit fontScale="90000"/>
          </a:bodyPr>
          <a:lstStyle/>
          <a:p>
            <a:r>
              <a:rPr lang="ja-JP" altLang="en-US" sz="4800" dirty="0">
                <a:latin typeface="メイリオ" panose="020B0604030504040204" pitchFamily="50" charset="-128"/>
                <a:ea typeface="メイリオ" panose="020B0604030504040204" pitchFamily="50" charset="-128"/>
              </a:rPr>
              <a:t>非線形クラスタリング</a:t>
            </a:r>
            <a:br>
              <a:rPr lang="en-US" altLang="ja-JP" sz="4800" dirty="0">
                <a:latin typeface="メイリオ" panose="020B0604030504040204" pitchFamily="50" charset="-128"/>
                <a:ea typeface="メイリオ" panose="020B0604030504040204" pitchFamily="50" charset="-128"/>
              </a:rPr>
            </a:br>
            <a:r>
              <a:rPr lang="en-US" altLang="ja-JP" sz="4800" dirty="0">
                <a:latin typeface="メイリオ" panose="020B0604030504040204" pitchFamily="50" charset="-128"/>
                <a:ea typeface="メイリオ" panose="020B0604030504040204" pitchFamily="50" charset="-128"/>
              </a:rPr>
              <a:t>DBSCAN</a:t>
            </a:r>
            <a:r>
              <a:rPr lang="ja-JP" altLang="en-US" sz="4800" dirty="0">
                <a:latin typeface="メイリオ" panose="020B0604030504040204" pitchFamily="50" charset="-128"/>
                <a:ea typeface="メイリオ" panose="020B0604030504040204" pitchFamily="50" charset="-128"/>
              </a:rPr>
              <a:t>を拡張したクラスタ数</a:t>
            </a:r>
            <a:r>
              <a:rPr lang="en-US" altLang="ja-JP" sz="4800" dirty="0">
                <a:latin typeface="メイリオ" panose="020B0604030504040204" pitchFamily="50" charset="-128"/>
                <a:ea typeface="メイリオ" panose="020B0604030504040204" pitchFamily="50" charset="-128"/>
              </a:rPr>
              <a:t>given</a:t>
            </a:r>
            <a:br>
              <a:rPr lang="en-US" altLang="ja-JP" sz="4800" dirty="0">
                <a:latin typeface="メイリオ" panose="020B0604030504040204" pitchFamily="50" charset="-128"/>
                <a:ea typeface="メイリオ" panose="020B0604030504040204" pitchFamily="50" charset="-128"/>
              </a:rPr>
            </a:br>
            <a:r>
              <a:rPr lang="ja-JP" altLang="en-US" sz="4800" dirty="0">
                <a:latin typeface="メイリオ" panose="020B0604030504040204" pitchFamily="50" charset="-128"/>
                <a:ea typeface="メイリオ" panose="020B0604030504040204" pitchFamily="50" charset="-128"/>
              </a:rPr>
              <a:t>分類アルゴリズム</a:t>
            </a:r>
          </a:p>
        </p:txBody>
      </p:sp>
      <p:sp>
        <p:nvSpPr>
          <p:cNvPr id="3" name="字幕 2">
            <a:extLst>
              <a:ext uri="{FF2B5EF4-FFF2-40B4-BE49-F238E27FC236}">
                <a16:creationId xmlns:a16="http://schemas.microsoft.com/office/drawing/2014/main" id="{BFB6A5BB-7788-4050-B797-15821E393E3B}"/>
              </a:ext>
            </a:extLst>
          </p:cNvPr>
          <p:cNvSpPr>
            <a:spLocks noGrp="1"/>
          </p:cNvSpPr>
          <p:nvPr>
            <p:ph type="subTitle" idx="1"/>
          </p:nvPr>
        </p:nvSpPr>
        <p:spPr>
          <a:xfrm>
            <a:off x="1524000" y="4216401"/>
            <a:ext cx="9144000" cy="1563916"/>
          </a:xfrm>
        </p:spPr>
        <p:txBody>
          <a:bodyPr>
            <a:normAutofit fontScale="92500" lnSpcReduction="10000"/>
          </a:bodyPr>
          <a:lstStyle/>
          <a:p>
            <a:r>
              <a:rPr lang="ja-JP" altLang="en-US" dirty="0"/>
              <a:t>所属研究室グループ：先端ビジネスマネジメント</a:t>
            </a:r>
            <a:endParaRPr lang="en-US" altLang="ja-JP" dirty="0"/>
          </a:p>
          <a:p>
            <a:r>
              <a:rPr kumimoji="1" lang="ja-JP" altLang="en-US" dirty="0"/>
              <a:t>研究室名：オープンソースビジネスモデリング</a:t>
            </a:r>
            <a:endParaRPr kumimoji="1" lang="en-US" altLang="ja-JP" dirty="0"/>
          </a:p>
          <a:p>
            <a:r>
              <a:rPr kumimoji="1" lang="ja-JP" altLang="en-US" dirty="0"/>
              <a:t>指導教員：上原宏教授</a:t>
            </a:r>
            <a:endParaRPr kumimoji="1" lang="en-US" altLang="ja-JP" dirty="0"/>
          </a:p>
          <a:p>
            <a:r>
              <a:rPr lang="ja-JP" altLang="en-US" dirty="0"/>
              <a:t>学籍番号：</a:t>
            </a:r>
            <a:r>
              <a:rPr lang="en-US" altLang="ja-JP" dirty="0"/>
              <a:t>B18D025</a:t>
            </a:r>
            <a:r>
              <a:rPr lang="ja-JP" altLang="en-US" dirty="0"/>
              <a:t>　氏名：高橋隼</a:t>
            </a:r>
            <a:endParaRPr kumimoji="1" lang="ja-JP" altLang="en-US" dirty="0"/>
          </a:p>
        </p:txBody>
      </p:sp>
    </p:spTree>
    <p:extLst>
      <p:ext uri="{BB962C8B-B14F-4D97-AF65-F5344CB8AC3E}">
        <p14:creationId xmlns:p14="http://schemas.microsoft.com/office/powerpoint/2010/main" val="1047904753"/>
      </p:ext>
    </p:extLst>
  </p:cSld>
  <p:clrMapOvr>
    <a:masterClrMapping/>
  </p:clrMapOvr>
  <mc:AlternateContent xmlns:mc="http://schemas.openxmlformats.org/markup-compatibility/2006" xmlns:p14="http://schemas.microsoft.com/office/powerpoint/2010/main">
    <mc:Choice Requires="p14">
      <p:transition spd="slow" p14:dur="2000" advTm="10462"/>
    </mc:Choice>
    <mc:Fallback xmlns="">
      <p:transition spd="slow" advTm="1046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地図, テキスト が含まれている画像&#10;&#10;自動的に生成された説明">
            <a:extLst>
              <a:ext uri="{FF2B5EF4-FFF2-40B4-BE49-F238E27FC236}">
                <a16:creationId xmlns:a16="http://schemas.microsoft.com/office/drawing/2014/main" id="{02BC2B71-4A78-4756-9083-4FC22BFB96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6122" y="800576"/>
            <a:ext cx="7719759" cy="5705385"/>
          </a:xfrm>
          <a:prstGeom prst="rect">
            <a:avLst/>
          </a:prstGeom>
        </p:spPr>
      </p:pic>
      <p:pic>
        <p:nvPicPr>
          <p:cNvPr id="5" name="図 4" descr="スクリーンショットの画面&#10;&#10;自動的に生成された説明">
            <a:extLst>
              <a:ext uri="{FF2B5EF4-FFF2-40B4-BE49-F238E27FC236}">
                <a16:creationId xmlns:a16="http://schemas.microsoft.com/office/drawing/2014/main" id="{18CE74E0-6EE4-4087-9676-124F7199BB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6120" y="800574"/>
            <a:ext cx="7719758" cy="5731902"/>
          </a:xfrm>
          <a:prstGeom prst="rect">
            <a:avLst/>
          </a:prstGeom>
        </p:spPr>
      </p:pic>
      <p:pic>
        <p:nvPicPr>
          <p:cNvPr id="7" name="図 6" descr="地図のスクリーンショット&#10;&#10;自動的に生成された説明">
            <a:extLst>
              <a:ext uri="{FF2B5EF4-FFF2-40B4-BE49-F238E27FC236}">
                <a16:creationId xmlns:a16="http://schemas.microsoft.com/office/drawing/2014/main" id="{63C48290-16AD-4562-9BA0-84AF8CADA4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6121" y="800576"/>
            <a:ext cx="7719759" cy="5789819"/>
          </a:xfrm>
          <a:prstGeom prst="rect">
            <a:avLst/>
          </a:prstGeom>
        </p:spPr>
      </p:pic>
      <p:pic>
        <p:nvPicPr>
          <p:cNvPr id="9" name="図 8" descr="スクリーンショットの画面&#10;&#10;自動的に生成された説明">
            <a:extLst>
              <a:ext uri="{FF2B5EF4-FFF2-40B4-BE49-F238E27FC236}">
                <a16:creationId xmlns:a16="http://schemas.microsoft.com/office/drawing/2014/main" id="{7127DF2F-E44A-4161-85C4-84D9C0CB78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6120" y="782480"/>
            <a:ext cx="7719759" cy="5826006"/>
          </a:xfrm>
          <a:prstGeom prst="rect">
            <a:avLst/>
          </a:prstGeom>
        </p:spPr>
      </p:pic>
      <p:pic>
        <p:nvPicPr>
          <p:cNvPr id="11" name="図 10" descr="地図と文字の加工写真&#10;&#10;自動的に生成された説明">
            <a:extLst>
              <a:ext uri="{FF2B5EF4-FFF2-40B4-BE49-F238E27FC236}">
                <a16:creationId xmlns:a16="http://schemas.microsoft.com/office/drawing/2014/main" id="{F4B3C661-0409-418B-BCBA-9FD65F008B3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36120" y="782480"/>
            <a:ext cx="7719759" cy="5826006"/>
          </a:xfrm>
          <a:prstGeom prst="rect">
            <a:avLst/>
          </a:prstGeom>
        </p:spPr>
      </p:pic>
      <p:pic>
        <p:nvPicPr>
          <p:cNvPr id="13" name="図 12" descr="地図と文字の加工写真&#10;&#10;自動的に生成された説明">
            <a:extLst>
              <a:ext uri="{FF2B5EF4-FFF2-40B4-BE49-F238E27FC236}">
                <a16:creationId xmlns:a16="http://schemas.microsoft.com/office/drawing/2014/main" id="{C48B86F9-9C22-4995-AF3F-C102D48DDC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31595" y="764389"/>
            <a:ext cx="7719759" cy="5826005"/>
          </a:xfrm>
          <a:prstGeom prst="rect">
            <a:avLst/>
          </a:prstGeom>
        </p:spPr>
      </p:pic>
      <p:pic>
        <p:nvPicPr>
          <p:cNvPr id="15" name="図 14" descr="地図と文字の加工写真&#10;&#10;自動的に生成された説明">
            <a:extLst>
              <a:ext uri="{FF2B5EF4-FFF2-40B4-BE49-F238E27FC236}">
                <a16:creationId xmlns:a16="http://schemas.microsoft.com/office/drawing/2014/main" id="{F415FDAD-46EA-4C7E-A6BA-C8E24156088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27070" y="753522"/>
            <a:ext cx="7719759" cy="5826006"/>
          </a:xfrm>
          <a:prstGeom prst="rect">
            <a:avLst/>
          </a:prstGeom>
        </p:spPr>
      </p:pic>
      <p:pic>
        <p:nvPicPr>
          <p:cNvPr id="17" name="図 16" descr="地図 が含まれている画像&#10;&#10;自動的に生成された説明">
            <a:extLst>
              <a:ext uri="{FF2B5EF4-FFF2-40B4-BE49-F238E27FC236}">
                <a16:creationId xmlns:a16="http://schemas.microsoft.com/office/drawing/2014/main" id="{1E10AF98-6FAE-460E-92A2-16BFD15E69A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22545" y="742657"/>
            <a:ext cx="7719759" cy="5826006"/>
          </a:xfrm>
          <a:prstGeom prst="rect">
            <a:avLst/>
          </a:prstGeom>
        </p:spPr>
      </p:pic>
      <p:sp>
        <p:nvSpPr>
          <p:cNvPr id="18" name="テキスト ボックス 17">
            <a:extLst>
              <a:ext uri="{FF2B5EF4-FFF2-40B4-BE49-F238E27FC236}">
                <a16:creationId xmlns:a16="http://schemas.microsoft.com/office/drawing/2014/main" id="{382A047E-A191-4056-8CB9-95B50E45A73D}"/>
              </a:ext>
            </a:extLst>
          </p:cNvPr>
          <p:cNvSpPr txBox="1"/>
          <p:nvPr/>
        </p:nvSpPr>
        <p:spPr>
          <a:xfrm>
            <a:off x="419500" y="257109"/>
            <a:ext cx="5924727" cy="523220"/>
          </a:xfrm>
          <a:prstGeom prst="rect">
            <a:avLst/>
          </a:prstGeom>
          <a:noFill/>
        </p:spPr>
        <p:txBody>
          <a:bodyPr wrap="square" rtlCol="0">
            <a:spAutoFit/>
          </a:bodyPr>
          <a:lstStyle/>
          <a:p>
            <a:r>
              <a:rPr lang="ja-JP" altLang="en-US" sz="2800" b="1" dirty="0">
                <a:latin typeface="メイリオ" panose="020B0604030504040204" pitchFamily="50" charset="-128"/>
                <a:ea typeface="メイリオ" panose="020B0604030504040204" pitchFamily="50" charset="-128"/>
              </a:rPr>
              <a:t>クラスタ圧縮の流れ</a:t>
            </a:r>
          </a:p>
        </p:txBody>
      </p:sp>
    </p:spTree>
    <p:custDataLst>
      <p:tags r:id="rId1"/>
    </p:custDataLst>
    <p:extLst>
      <p:ext uri="{BB962C8B-B14F-4D97-AF65-F5344CB8AC3E}">
        <p14:creationId xmlns:p14="http://schemas.microsoft.com/office/powerpoint/2010/main" val="75975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13"/>
                                        </p:tgtEl>
                                      </p:cBhvr>
                                    </p:animEffect>
                                    <p:set>
                                      <p:cBhvr>
                                        <p:cTn id="47" dur="1" fill="hold">
                                          <p:stCondLst>
                                            <p:cond delay="499"/>
                                          </p:stCondLst>
                                        </p:cTn>
                                        <p:tgtEl>
                                          <p:spTgt spid="13"/>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15"/>
                                        </p:tgtEl>
                                      </p:cBhvr>
                                    </p:animEffect>
                                    <p:set>
                                      <p:cBhvr>
                                        <p:cTn id="55" dur="1" fill="hold">
                                          <p:stCondLst>
                                            <p:cond delay="499"/>
                                          </p:stCondLst>
                                        </p:cTn>
                                        <p:tgtEl>
                                          <p:spTgt spid="15"/>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A66E7C0-FCF4-4CEB-8511-E89F939E05A6}"/>
              </a:ext>
            </a:extLst>
          </p:cNvPr>
          <p:cNvSpPr txBox="1"/>
          <p:nvPr/>
        </p:nvSpPr>
        <p:spPr>
          <a:xfrm>
            <a:off x="795532" y="313043"/>
            <a:ext cx="5924727" cy="523220"/>
          </a:xfrm>
          <a:prstGeom prst="rect">
            <a:avLst/>
          </a:prstGeom>
          <a:noFill/>
        </p:spPr>
        <p:txBody>
          <a:bodyPr wrap="square" rtlCol="0">
            <a:spAutoFit/>
          </a:bodyPr>
          <a:lstStyle/>
          <a:p>
            <a:r>
              <a:rPr lang="ja-JP" altLang="en-US" sz="2800" b="1" dirty="0">
                <a:latin typeface="メイリオ" panose="020B0604030504040204" pitchFamily="50" charset="-128"/>
                <a:ea typeface="メイリオ" panose="020B0604030504040204" pitchFamily="50" charset="-128"/>
              </a:rPr>
              <a:t>データセット</a:t>
            </a:r>
          </a:p>
        </p:txBody>
      </p:sp>
      <p:sp>
        <p:nvSpPr>
          <p:cNvPr id="3" name="テキスト ボックス 2">
            <a:extLst>
              <a:ext uri="{FF2B5EF4-FFF2-40B4-BE49-F238E27FC236}">
                <a16:creationId xmlns:a16="http://schemas.microsoft.com/office/drawing/2014/main" id="{75E3D6A4-5BC5-482C-AD6B-EC6E47BF2037}"/>
              </a:ext>
            </a:extLst>
          </p:cNvPr>
          <p:cNvSpPr txBox="1"/>
          <p:nvPr/>
        </p:nvSpPr>
        <p:spPr>
          <a:xfrm>
            <a:off x="795532" y="996900"/>
            <a:ext cx="9470066" cy="1200329"/>
          </a:xfrm>
          <a:prstGeom prst="rect">
            <a:avLst/>
          </a:prstGeom>
          <a:noFill/>
        </p:spPr>
        <p:txBody>
          <a:bodyPr wrap="square" rtlCol="0">
            <a:spAutoFit/>
          </a:bodyPr>
          <a:lstStyle/>
          <a:p>
            <a:r>
              <a:rPr lang="en-US" altLang="ja-JP" sz="2400" dirty="0">
                <a:latin typeface="メイリオ" panose="020B0604030504040204" pitchFamily="50" charset="-128"/>
                <a:ea typeface="メイリオ" panose="020B0604030504040204" pitchFamily="50" charset="-128"/>
              </a:rPr>
              <a:t>Coil-20</a:t>
            </a:r>
            <a:r>
              <a:rPr lang="ja-JP" altLang="en-US" sz="2400" dirty="0">
                <a:latin typeface="メイリオ" panose="020B0604030504040204" pitchFamily="50" charset="-128"/>
                <a:ea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rPr>
              <a:t> 32×32pixel</a:t>
            </a:r>
            <a:r>
              <a:rPr lang="ja-JP" altLang="en-US" sz="2400" dirty="0">
                <a:latin typeface="メイリオ" panose="020B0604030504040204" pitchFamily="50" charset="-128"/>
                <a:ea typeface="メイリオ" panose="020B0604030504040204" pitchFamily="50" charset="-128"/>
              </a:rPr>
              <a:t>のミニカー画像</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種類使用</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画像枚数はミニカー</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，ミニカー</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各</a:t>
            </a:r>
            <a:r>
              <a:rPr lang="en-US" altLang="ja-JP" sz="2400" dirty="0">
                <a:latin typeface="メイリオ" panose="020B0604030504040204" pitchFamily="50" charset="-128"/>
                <a:ea typeface="メイリオ" panose="020B0604030504040204" pitchFamily="50" charset="-128"/>
              </a:rPr>
              <a:t>122</a:t>
            </a:r>
            <a:r>
              <a:rPr lang="ja-JP" altLang="en-US" sz="2400" dirty="0">
                <a:latin typeface="メイリオ" panose="020B0604030504040204" pitchFamily="50" charset="-128"/>
                <a:ea typeface="メイリオ" panose="020B0604030504040204" pitchFamily="50" charset="-128"/>
              </a:rPr>
              <a:t>枚の計</a:t>
            </a:r>
            <a:r>
              <a:rPr lang="en-US" altLang="ja-JP" sz="2400" dirty="0">
                <a:latin typeface="メイリオ" panose="020B0604030504040204" pitchFamily="50" charset="-128"/>
                <a:ea typeface="メイリオ" panose="020B0604030504040204" pitchFamily="50" charset="-128"/>
              </a:rPr>
              <a:t>244</a:t>
            </a:r>
            <a:r>
              <a:rPr lang="ja-JP" altLang="en-US" sz="2400" dirty="0">
                <a:latin typeface="メイリオ" panose="020B0604030504040204" pitchFamily="50" charset="-128"/>
                <a:ea typeface="メイリオ" panose="020B0604030504040204" pitchFamily="50" charset="-128"/>
              </a:rPr>
              <a:t>枚</a:t>
            </a:r>
            <a:endParaRPr lang="en-US" altLang="ja-JP"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1024</a:t>
            </a:r>
            <a:r>
              <a:rPr lang="ja-JP" altLang="en-US" sz="2400" dirty="0">
                <a:latin typeface="メイリオ" panose="020B0604030504040204" pitchFamily="50" charset="-128"/>
                <a:ea typeface="メイリオ" panose="020B0604030504040204" pitchFamily="50" charset="-128"/>
              </a:rPr>
              <a:t>次元のグレースケールデータを</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次元に圧縮</a:t>
            </a:r>
            <a:endParaRPr lang="en-US" altLang="ja-JP" sz="2400" dirty="0">
              <a:latin typeface="メイリオ" panose="020B0604030504040204" pitchFamily="50" charset="-128"/>
              <a:ea typeface="メイリオ" panose="020B0604030504040204" pitchFamily="50" charset="-128"/>
            </a:endParaRPr>
          </a:p>
        </p:txBody>
      </p:sp>
      <p:grpSp>
        <p:nvGrpSpPr>
          <p:cNvPr id="34" name="グループ化 33">
            <a:extLst>
              <a:ext uri="{FF2B5EF4-FFF2-40B4-BE49-F238E27FC236}">
                <a16:creationId xmlns:a16="http://schemas.microsoft.com/office/drawing/2014/main" id="{8A00F5FD-A452-4837-86E5-39C57634E7B6}"/>
              </a:ext>
            </a:extLst>
          </p:cNvPr>
          <p:cNvGrpSpPr/>
          <p:nvPr/>
        </p:nvGrpSpPr>
        <p:grpSpPr>
          <a:xfrm>
            <a:off x="976327" y="3196039"/>
            <a:ext cx="2469704" cy="2965565"/>
            <a:chOff x="1486739" y="4158328"/>
            <a:chExt cx="1895124" cy="2275622"/>
          </a:xfrm>
        </p:grpSpPr>
        <p:pic>
          <p:nvPicPr>
            <p:cNvPr id="21" name="図 20" descr="車, 駐車, ホワイト, トラック が含まれている画像&#10;&#10;自動的に生成された説明">
              <a:extLst>
                <a:ext uri="{FF2B5EF4-FFF2-40B4-BE49-F238E27FC236}">
                  <a16:creationId xmlns:a16="http://schemas.microsoft.com/office/drawing/2014/main" id="{57ADB0D0-0DA9-4BDC-AF62-DA7B00CEA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739" y="4158328"/>
              <a:ext cx="1895124" cy="1895124"/>
            </a:xfrm>
            <a:prstGeom prst="rect">
              <a:avLst/>
            </a:prstGeom>
          </p:spPr>
        </p:pic>
        <p:sp>
          <p:nvSpPr>
            <p:cNvPr id="24" name="テキスト ボックス 23">
              <a:extLst>
                <a:ext uri="{FF2B5EF4-FFF2-40B4-BE49-F238E27FC236}">
                  <a16:creationId xmlns:a16="http://schemas.microsoft.com/office/drawing/2014/main" id="{AF422FC5-C903-41DC-8C3D-0ECA5803E093}"/>
                </a:ext>
              </a:extLst>
            </p:cNvPr>
            <p:cNvSpPr txBox="1"/>
            <p:nvPr/>
          </p:nvSpPr>
          <p:spPr>
            <a:xfrm>
              <a:off x="1850207" y="6150544"/>
              <a:ext cx="1054108" cy="283406"/>
            </a:xfrm>
            <a:prstGeom prst="rect">
              <a:avLst/>
            </a:prstGeom>
            <a:noFill/>
          </p:spPr>
          <p:txBody>
            <a:bodyPr wrap="square" rtlCol="0">
              <a:spAutoFit/>
            </a:bodyPr>
            <a:lstStyle/>
            <a:p>
              <a:r>
                <a:rPr lang="ja-JP" altLang="en-US" b="1" dirty="0">
                  <a:latin typeface="メイリオ" panose="020B0604030504040204" pitchFamily="50" charset="-128"/>
                  <a:ea typeface="メイリオ" panose="020B0604030504040204" pitchFamily="50" charset="-128"/>
                </a:rPr>
                <a:t>ミニカー</a:t>
              </a:r>
              <a:r>
                <a:rPr lang="en-US" altLang="ja-JP" b="1" dirty="0">
                  <a:latin typeface="メイリオ" panose="020B0604030504040204" pitchFamily="50" charset="-128"/>
                  <a:ea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endParaRPr>
            </a:p>
          </p:txBody>
        </p:sp>
      </p:grpSp>
      <p:grpSp>
        <p:nvGrpSpPr>
          <p:cNvPr id="35" name="グループ化 34">
            <a:extLst>
              <a:ext uri="{FF2B5EF4-FFF2-40B4-BE49-F238E27FC236}">
                <a16:creationId xmlns:a16="http://schemas.microsoft.com/office/drawing/2014/main" id="{1C80226B-B7B5-42B5-B121-31435D6B80DF}"/>
              </a:ext>
            </a:extLst>
          </p:cNvPr>
          <p:cNvGrpSpPr/>
          <p:nvPr/>
        </p:nvGrpSpPr>
        <p:grpSpPr>
          <a:xfrm>
            <a:off x="4606175" y="3208182"/>
            <a:ext cx="2469704" cy="2982423"/>
            <a:chOff x="4168433" y="4158343"/>
            <a:chExt cx="1895109" cy="2288540"/>
          </a:xfrm>
        </p:grpSpPr>
        <p:pic>
          <p:nvPicPr>
            <p:cNvPr id="23" name="図 22" descr="車, 暗い, ブラック, ホワイト が含まれている画像&#10;&#10;自動的に生成された説明">
              <a:extLst>
                <a:ext uri="{FF2B5EF4-FFF2-40B4-BE49-F238E27FC236}">
                  <a16:creationId xmlns:a16="http://schemas.microsoft.com/office/drawing/2014/main" id="{5C7877C4-6399-4143-A659-38B731BC03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8433" y="4158343"/>
              <a:ext cx="1895109" cy="1895109"/>
            </a:xfrm>
            <a:prstGeom prst="rect">
              <a:avLst/>
            </a:prstGeom>
          </p:spPr>
        </p:pic>
        <p:sp>
          <p:nvSpPr>
            <p:cNvPr id="25" name="テキスト ボックス 24">
              <a:extLst>
                <a:ext uri="{FF2B5EF4-FFF2-40B4-BE49-F238E27FC236}">
                  <a16:creationId xmlns:a16="http://schemas.microsoft.com/office/drawing/2014/main" id="{8B811692-2E01-4FCB-AC9C-8EEE527491E8}"/>
                </a:ext>
              </a:extLst>
            </p:cNvPr>
            <p:cNvSpPr txBox="1"/>
            <p:nvPr/>
          </p:nvSpPr>
          <p:spPr>
            <a:xfrm>
              <a:off x="4519580" y="6163479"/>
              <a:ext cx="963778" cy="283404"/>
            </a:xfrm>
            <a:prstGeom prst="rect">
              <a:avLst/>
            </a:prstGeom>
            <a:noFill/>
          </p:spPr>
          <p:txBody>
            <a:bodyPr wrap="square" rtlCol="0">
              <a:spAutoFit/>
            </a:bodyPr>
            <a:lstStyle/>
            <a:p>
              <a:r>
                <a:rPr lang="ja-JP" altLang="en-US" b="1" dirty="0">
                  <a:latin typeface="メイリオ" panose="020B0604030504040204" pitchFamily="50" charset="-128"/>
                  <a:ea typeface="メイリオ" panose="020B0604030504040204" pitchFamily="50" charset="-128"/>
                </a:rPr>
                <a:t>ミニカー</a:t>
              </a:r>
              <a:r>
                <a:rPr lang="en-US" altLang="ja-JP" b="1" dirty="0">
                  <a:latin typeface="メイリオ" panose="020B0604030504040204" pitchFamily="50" charset="-128"/>
                  <a:ea typeface="メイリオ" panose="020B0604030504040204" pitchFamily="50" charset="-128"/>
                </a:rPr>
                <a:t>2</a:t>
              </a:r>
              <a:endParaRPr lang="ja-JP" altLang="en-US" b="1" dirty="0">
                <a:latin typeface="メイリオ" panose="020B0604030504040204" pitchFamily="50" charset="-128"/>
                <a:ea typeface="メイリオ" panose="020B0604030504040204" pitchFamily="50" charset="-128"/>
              </a:endParaRPr>
            </a:p>
          </p:txBody>
        </p:sp>
      </p:grpSp>
      <p:grpSp>
        <p:nvGrpSpPr>
          <p:cNvPr id="33" name="グループ化 32">
            <a:extLst>
              <a:ext uri="{FF2B5EF4-FFF2-40B4-BE49-F238E27FC236}">
                <a16:creationId xmlns:a16="http://schemas.microsoft.com/office/drawing/2014/main" id="{147D24C5-1047-46E5-8B40-BC3FBD928414}"/>
              </a:ext>
            </a:extLst>
          </p:cNvPr>
          <p:cNvGrpSpPr/>
          <p:nvPr/>
        </p:nvGrpSpPr>
        <p:grpSpPr>
          <a:xfrm>
            <a:off x="7979351" y="2773542"/>
            <a:ext cx="3069604" cy="2964680"/>
            <a:chOff x="8409728" y="3546060"/>
            <a:chExt cx="3170036" cy="3088883"/>
          </a:xfrm>
        </p:grpSpPr>
        <p:grpSp>
          <p:nvGrpSpPr>
            <p:cNvPr id="19" name="グループ化 18">
              <a:extLst>
                <a:ext uri="{FF2B5EF4-FFF2-40B4-BE49-F238E27FC236}">
                  <a16:creationId xmlns:a16="http://schemas.microsoft.com/office/drawing/2014/main" id="{3C56732B-B586-4A2C-809F-1EFF731E6965}"/>
                </a:ext>
              </a:extLst>
            </p:cNvPr>
            <p:cNvGrpSpPr/>
            <p:nvPr/>
          </p:nvGrpSpPr>
          <p:grpSpPr>
            <a:xfrm>
              <a:off x="8880103" y="3946171"/>
              <a:ext cx="2699661" cy="2688772"/>
              <a:chOff x="8610595" y="3628538"/>
              <a:chExt cx="2699661" cy="2688772"/>
            </a:xfrm>
          </p:grpSpPr>
          <p:pic>
            <p:nvPicPr>
              <p:cNvPr id="5" name="図 4" descr="車, 駐車, ホワイト, トラック が含まれている画像&#10;&#10;自動的に生成された説明">
                <a:extLst>
                  <a:ext uri="{FF2B5EF4-FFF2-40B4-BE49-F238E27FC236}">
                    <a16:creationId xmlns:a16="http://schemas.microsoft.com/office/drawing/2014/main" id="{01EC258B-6535-4B24-BD81-77DD3BBB6B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1484" y="3628538"/>
                <a:ext cx="2688771" cy="2688771"/>
              </a:xfrm>
              <a:prstGeom prst="rect">
                <a:avLst/>
              </a:prstGeom>
            </p:spPr>
          </p:pic>
          <p:grpSp>
            <p:nvGrpSpPr>
              <p:cNvPr id="18" name="グループ化 17">
                <a:extLst>
                  <a:ext uri="{FF2B5EF4-FFF2-40B4-BE49-F238E27FC236}">
                    <a16:creationId xmlns:a16="http://schemas.microsoft.com/office/drawing/2014/main" id="{E7CFCBBE-9FBF-4AA9-8161-EC44DBDCBD92}"/>
                  </a:ext>
                </a:extLst>
              </p:cNvPr>
              <p:cNvGrpSpPr/>
              <p:nvPr/>
            </p:nvGrpSpPr>
            <p:grpSpPr>
              <a:xfrm>
                <a:off x="8610595" y="3628539"/>
                <a:ext cx="2699661" cy="2688771"/>
                <a:chOff x="8610595" y="3628539"/>
                <a:chExt cx="2699661" cy="2688771"/>
              </a:xfrm>
            </p:grpSpPr>
            <p:cxnSp>
              <p:nvCxnSpPr>
                <p:cNvPr id="7" name="直線コネクタ 6">
                  <a:extLst>
                    <a:ext uri="{FF2B5EF4-FFF2-40B4-BE49-F238E27FC236}">
                      <a16:creationId xmlns:a16="http://schemas.microsoft.com/office/drawing/2014/main" id="{50A43614-F215-4871-9DB3-2D726E8B0281}"/>
                    </a:ext>
                  </a:extLst>
                </p:cNvPr>
                <p:cNvCxnSpPr>
                  <a:cxnSpLocks/>
                </p:cNvCxnSpPr>
                <p:nvPr/>
              </p:nvCxnSpPr>
              <p:spPr>
                <a:xfrm>
                  <a:off x="8621485" y="4700780"/>
                  <a:ext cx="268877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9D770527-C0E3-4083-A462-C71F8667ABC0}"/>
                    </a:ext>
                  </a:extLst>
                </p:cNvPr>
                <p:cNvCxnSpPr/>
                <p:nvPr/>
              </p:nvCxnSpPr>
              <p:spPr>
                <a:xfrm>
                  <a:off x="8621484" y="3960553"/>
                  <a:ext cx="268877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B3563CD-DD55-4834-8BF0-FD97E5521A01}"/>
                    </a:ext>
                  </a:extLst>
                </p:cNvPr>
                <p:cNvCxnSpPr/>
                <p:nvPr/>
              </p:nvCxnSpPr>
              <p:spPr>
                <a:xfrm>
                  <a:off x="8610595" y="4341555"/>
                  <a:ext cx="268877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44072792-2DDA-47F4-9119-7A078696D9DC}"/>
                    </a:ext>
                  </a:extLst>
                </p:cNvPr>
                <p:cNvCxnSpPr>
                  <a:cxnSpLocks/>
                </p:cNvCxnSpPr>
                <p:nvPr/>
              </p:nvCxnSpPr>
              <p:spPr>
                <a:xfrm>
                  <a:off x="8937169" y="3628539"/>
                  <a:ext cx="0" cy="268877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F871E7A-9DC7-49B3-8181-4FDE2F67512E}"/>
                    </a:ext>
                  </a:extLst>
                </p:cNvPr>
                <p:cNvCxnSpPr>
                  <a:cxnSpLocks/>
                </p:cNvCxnSpPr>
                <p:nvPr/>
              </p:nvCxnSpPr>
              <p:spPr>
                <a:xfrm>
                  <a:off x="9318168" y="3628539"/>
                  <a:ext cx="0" cy="268877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23D77701-1AAE-4AA9-88E9-A1383CCD793B}"/>
                    </a:ext>
                  </a:extLst>
                </p:cNvPr>
                <p:cNvCxnSpPr>
                  <a:cxnSpLocks/>
                </p:cNvCxnSpPr>
                <p:nvPr/>
              </p:nvCxnSpPr>
              <p:spPr>
                <a:xfrm>
                  <a:off x="9710053" y="3628539"/>
                  <a:ext cx="0" cy="268877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20" name="テキスト ボックス 19">
              <a:extLst>
                <a:ext uri="{FF2B5EF4-FFF2-40B4-BE49-F238E27FC236}">
                  <a16:creationId xmlns:a16="http://schemas.microsoft.com/office/drawing/2014/main" id="{02C12C59-3833-4408-8B6B-55DB8E7A8879}"/>
                </a:ext>
              </a:extLst>
            </p:cNvPr>
            <p:cNvSpPr txBox="1"/>
            <p:nvPr/>
          </p:nvSpPr>
          <p:spPr>
            <a:xfrm>
              <a:off x="8409728" y="5090502"/>
              <a:ext cx="481263" cy="416872"/>
            </a:xfrm>
            <a:prstGeom prst="rect">
              <a:avLst/>
            </a:prstGeom>
            <a:noFill/>
          </p:spPr>
          <p:txBody>
            <a:bodyPr wrap="square" rtlCol="0">
              <a:spAutoFit/>
            </a:bodyPr>
            <a:lstStyle/>
            <a:p>
              <a:r>
                <a:rPr lang="en-US" altLang="ja-JP" sz="2000" dirty="0">
                  <a:solidFill>
                    <a:srgbClr val="FF0000"/>
                  </a:solidFill>
                </a:rPr>
                <a:t>32</a:t>
              </a:r>
              <a:endParaRPr lang="ja-JP" altLang="en-US" sz="2000" dirty="0">
                <a:solidFill>
                  <a:srgbClr val="FF0000"/>
                </a:solidFill>
              </a:endParaRPr>
            </a:p>
          </p:txBody>
        </p:sp>
        <p:sp>
          <p:nvSpPr>
            <p:cNvPr id="26" name="テキスト ボックス 25">
              <a:extLst>
                <a:ext uri="{FF2B5EF4-FFF2-40B4-BE49-F238E27FC236}">
                  <a16:creationId xmlns:a16="http://schemas.microsoft.com/office/drawing/2014/main" id="{21F4457F-CB5B-4FED-9A38-EF65C0E22E7D}"/>
                </a:ext>
              </a:extLst>
            </p:cNvPr>
            <p:cNvSpPr txBox="1"/>
            <p:nvPr/>
          </p:nvSpPr>
          <p:spPr>
            <a:xfrm>
              <a:off x="9968675" y="3546060"/>
              <a:ext cx="513794" cy="416872"/>
            </a:xfrm>
            <a:prstGeom prst="rect">
              <a:avLst/>
            </a:prstGeom>
            <a:noFill/>
          </p:spPr>
          <p:txBody>
            <a:bodyPr wrap="square" rtlCol="0">
              <a:spAutoFit/>
            </a:bodyPr>
            <a:lstStyle/>
            <a:p>
              <a:r>
                <a:rPr lang="en-US" altLang="ja-JP" sz="2000" dirty="0">
                  <a:solidFill>
                    <a:srgbClr val="FF0000"/>
                  </a:solidFill>
                </a:rPr>
                <a:t>32</a:t>
              </a:r>
              <a:endParaRPr lang="ja-JP" altLang="en-US" sz="2000" dirty="0">
                <a:solidFill>
                  <a:srgbClr val="FF0000"/>
                </a:solidFill>
              </a:endParaRPr>
            </a:p>
          </p:txBody>
        </p:sp>
        <p:sp>
          <p:nvSpPr>
            <p:cNvPr id="29" name="フリーフォーム: 図形 28">
              <a:extLst>
                <a:ext uri="{FF2B5EF4-FFF2-40B4-BE49-F238E27FC236}">
                  <a16:creationId xmlns:a16="http://schemas.microsoft.com/office/drawing/2014/main" id="{C4949A3E-D1F6-4A3F-93B5-C959A8041D2C}"/>
                </a:ext>
              </a:extLst>
            </p:cNvPr>
            <p:cNvSpPr/>
            <p:nvPr/>
          </p:nvSpPr>
          <p:spPr>
            <a:xfrm>
              <a:off x="8700492" y="3950363"/>
              <a:ext cx="190500" cy="1130300"/>
            </a:xfrm>
            <a:custGeom>
              <a:avLst/>
              <a:gdLst>
                <a:gd name="connsiteX0" fmla="*/ 190500 w 190500"/>
                <a:gd name="connsiteY0" fmla="*/ 0 h 1130300"/>
                <a:gd name="connsiteX1" fmla="*/ 50800 w 190500"/>
                <a:gd name="connsiteY1" fmla="*/ 469900 h 1130300"/>
                <a:gd name="connsiteX2" fmla="*/ 0 w 190500"/>
                <a:gd name="connsiteY2" fmla="*/ 1130300 h 1130300"/>
              </a:gdLst>
              <a:ahLst/>
              <a:cxnLst>
                <a:cxn ang="0">
                  <a:pos x="connsiteX0" y="connsiteY0"/>
                </a:cxn>
                <a:cxn ang="0">
                  <a:pos x="connsiteX1" y="connsiteY1"/>
                </a:cxn>
                <a:cxn ang="0">
                  <a:pos x="connsiteX2" y="connsiteY2"/>
                </a:cxn>
              </a:cxnLst>
              <a:rect l="l" t="t" r="r" b="b"/>
              <a:pathLst>
                <a:path w="190500" h="1130300">
                  <a:moveTo>
                    <a:pt x="190500" y="0"/>
                  </a:moveTo>
                  <a:cubicBezTo>
                    <a:pt x="136525" y="140758"/>
                    <a:pt x="82550" y="281517"/>
                    <a:pt x="50800" y="469900"/>
                  </a:cubicBezTo>
                  <a:cubicBezTo>
                    <a:pt x="19050" y="658283"/>
                    <a:pt x="9525" y="894291"/>
                    <a:pt x="0" y="11303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0" name="フリーフォーム: 図形 29">
              <a:extLst>
                <a:ext uri="{FF2B5EF4-FFF2-40B4-BE49-F238E27FC236}">
                  <a16:creationId xmlns:a16="http://schemas.microsoft.com/office/drawing/2014/main" id="{F98F08B4-5A55-47A5-9D93-2E8532F11008}"/>
                </a:ext>
              </a:extLst>
            </p:cNvPr>
            <p:cNvSpPr/>
            <p:nvPr/>
          </p:nvSpPr>
          <p:spPr>
            <a:xfrm rot="10800000" flipH="1">
              <a:off x="8670524" y="5500449"/>
              <a:ext cx="215025" cy="1130300"/>
            </a:xfrm>
            <a:custGeom>
              <a:avLst/>
              <a:gdLst>
                <a:gd name="connsiteX0" fmla="*/ 190500 w 190500"/>
                <a:gd name="connsiteY0" fmla="*/ 0 h 1130300"/>
                <a:gd name="connsiteX1" fmla="*/ 50800 w 190500"/>
                <a:gd name="connsiteY1" fmla="*/ 469900 h 1130300"/>
                <a:gd name="connsiteX2" fmla="*/ 0 w 190500"/>
                <a:gd name="connsiteY2" fmla="*/ 1130300 h 1130300"/>
              </a:gdLst>
              <a:ahLst/>
              <a:cxnLst>
                <a:cxn ang="0">
                  <a:pos x="connsiteX0" y="connsiteY0"/>
                </a:cxn>
                <a:cxn ang="0">
                  <a:pos x="connsiteX1" y="connsiteY1"/>
                </a:cxn>
                <a:cxn ang="0">
                  <a:pos x="connsiteX2" y="connsiteY2"/>
                </a:cxn>
              </a:cxnLst>
              <a:rect l="l" t="t" r="r" b="b"/>
              <a:pathLst>
                <a:path w="190500" h="1130300">
                  <a:moveTo>
                    <a:pt x="190500" y="0"/>
                  </a:moveTo>
                  <a:cubicBezTo>
                    <a:pt x="136525" y="140758"/>
                    <a:pt x="82550" y="281517"/>
                    <a:pt x="50800" y="469900"/>
                  </a:cubicBezTo>
                  <a:cubicBezTo>
                    <a:pt x="19050" y="658283"/>
                    <a:pt x="9525" y="894291"/>
                    <a:pt x="0" y="11303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フリーフォーム: 図形 30">
              <a:extLst>
                <a:ext uri="{FF2B5EF4-FFF2-40B4-BE49-F238E27FC236}">
                  <a16:creationId xmlns:a16="http://schemas.microsoft.com/office/drawing/2014/main" id="{A8FD0AD8-635D-430E-B43A-A77F309D328A}"/>
                </a:ext>
              </a:extLst>
            </p:cNvPr>
            <p:cNvSpPr/>
            <p:nvPr/>
          </p:nvSpPr>
          <p:spPr>
            <a:xfrm rot="5400000">
              <a:off x="10908474" y="3270576"/>
              <a:ext cx="190500" cy="1130300"/>
            </a:xfrm>
            <a:custGeom>
              <a:avLst/>
              <a:gdLst>
                <a:gd name="connsiteX0" fmla="*/ 190500 w 190500"/>
                <a:gd name="connsiteY0" fmla="*/ 0 h 1130300"/>
                <a:gd name="connsiteX1" fmla="*/ 50800 w 190500"/>
                <a:gd name="connsiteY1" fmla="*/ 469900 h 1130300"/>
                <a:gd name="connsiteX2" fmla="*/ 0 w 190500"/>
                <a:gd name="connsiteY2" fmla="*/ 1130300 h 1130300"/>
              </a:gdLst>
              <a:ahLst/>
              <a:cxnLst>
                <a:cxn ang="0">
                  <a:pos x="connsiteX0" y="connsiteY0"/>
                </a:cxn>
                <a:cxn ang="0">
                  <a:pos x="connsiteX1" y="connsiteY1"/>
                </a:cxn>
                <a:cxn ang="0">
                  <a:pos x="connsiteX2" y="connsiteY2"/>
                </a:cxn>
              </a:cxnLst>
              <a:rect l="l" t="t" r="r" b="b"/>
              <a:pathLst>
                <a:path w="190500" h="1130300">
                  <a:moveTo>
                    <a:pt x="190500" y="0"/>
                  </a:moveTo>
                  <a:cubicBezTo>
                    <a:pt x="136525" y="140758"/>
                    <a:pt x="82550" y="281517"/>
                    <a:pt x="50800" y="469900"/>
                  </a:cubicBezTo>
                  <a:cubicBezTo>
                    <a:pt x="19050" y="658283"/>
                    <a:pt x="9525" y="894291"/>
                    <a:pt x="0" y="11303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2" name="フリーフォーム: 図形 31">
              <a:extLst>
                <a:ext uri="{FF2B5EF4-FFF2-40B4-BE49-F238E27FC236}">
                  <a16:creationId xmlns:a16="http://schemas.microsoft.com/office/drawing/2014/main" id="{FCED03C0-066B-4740-BF39-F761D30338DC}"/>
                </a:ext>
              </a:extLst>
            </p:cNvPr>
            <p:cNvSpPr/>
            <p:nvPr/>
          </p:nvSpPr>
          <p:spPr>
            <a:xfrm rot="15996126" flipH="1">
              <a:off x="9329165" y="3321300"/>
              <a:ext cx="160190" cy="1028853"/>
            </a:xfrm>
            <a:custGeom>
              <a:avLst/>
              <a:gdLst>
                <a:gd name="connsiteX0" fmla="*/ 190500 w 190500"/>
                <a:gd name="connsiteY0" fmla="*/ 0 h 1130300"/>
                <a:gd name="connsiteX1" fmla="*/ 50800 w 190500"/>
                <a:gd name="connsiteY1" fmla="*/ 469900 h 1130300"/>
                <a:gd name="connsiteX2" fmla="*/ 0 w 190500"/>
                <a:gd name="connsiteY2" fmla="*/ 1130300 h 1130300"/>
              </a:gdLst>
              <a:ahLst/>
              <a:cxnLst>
                <a:cxn ang="0">
                  <a:pos x="connsiteX0" y="connsiteY0"/>
                </a:cxn>
                <a:cxn ang="0">
                  <a:pos x="connsiteX1" y="connsiteY1"/>
                </a:cxn>
                <a:cxn ang="0">
                  <a:pos x="connsiteX2" y="connsiteY2"/>
                </a:cxn>
              </a:cxnLst>
              <a:rect l="l" t="t" r="r" b="b"/>
              <a:pathLst>
                <a:path w="190500" h="1130300">
                  <a:moveTo>
                    <a:pt x="190500" y="0"/>
                  </a:moveTo>
                  <a:cubicBezTo>
                    <a:pt x="136525" y="140758"/>
                    <a:pt x="82550" y="281517"/>
                    <a:pt x="50800" y="469900"/>
                  </a:cubicBezTo>
                  <a:cubicBezTo>
                    <a:pt x="19050" y="658283"/>
                    <a:pt x="9525" y="894291"/>
                    <a:pt x="0" y="11303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27" name="テキスト ボックス 26">
            <a:extLst>
              <a:ext uri="{FF2B5EF4-FFF2-40B4-BE49-F238E27FC236}">
                <a16:creationId xmlns:a16="http://schemas.microsoft.com/office/drawing/2014/main" id="{7DF2E665-E397-4C2B-82C9-296B043BA7D0}"/>
              </a:ext>
            </a:extLst>
          </p:cNvPr>
          <p:cNvSpPr txBox="1"/>
          <p:nvPr/>
        </p:nvSpPr>
        <p:spPr>
          <a:xfrm>
            <a:off x="8819254" y="5848612"/>
            <a:ext cx="1582046" cy="369332"/>
          </a:xfrm>
          <a:prstGeom prst="rect">
            <a:avLst/>
          </a:prstGeom>
          <a:noFill/>
        </p:spPr>
        <p:txBody>
          <a:bodyPr wrap="square" rtlCol="0">
            <a:spAutoFit/>
          </a:bodyPr>
          <a:lstStyle/>
          <a:p>
            <a:r>
              <a:rPr lang="ja-JP" altLang="en-US" b="1" dirty="0">
                <a:latin typeface="メイリオ" panose="020B0604030504040204" pitchFamily="50" charset="-128"/>
                <a:ea typeface="メイリオ" panose="020B0604030504040204" pitchFamily="50" charset="-128"/>
              </a:rPr>
              <a:t>イメージ</a:t>
            </a:r>
          </a:p>
        </p:txBody>
      </p:sp>
    </p:spTree>
    <p:extLst>
      <p:ext uri="{BB962C8B-B14F-4D97-AF65-F5344CB8AC3E}">
        <p14:creationId xmlns:p14="http://schemas.microsoft.com/office/powerpoint/2010/main" val="2122030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図 5" descr="地図 が含まれている画像&#10;&#10;自動的に生成された説明">
            <a:extLst>
              <a:ext uri="{FF2B5EF4-FFF2-40B4-BE49-F238E27FC236}">
                <a16:creationId xmlns:a16="http://schemas.microsoft.com/office/drawing/2014/main" id="{57B1B413-0496-413B-90A2-78D76A8FE58F}"/>
              </a:ext>
            </a:extLst>
          </p:cNvPr>
          <p:cNvPicPr>
            <a:picLocks noChangeAspect="1"/>
          </p:cNvPicPr>
          <p:nvPr/>
        </p:nvPicPr>
        <p:blipFill rotWithShape="1">
          <a:blip r:embed="rId3">
            <a:extLst>
              <a:ext uri="{28A0092B-C50C-407E-A947-70E740481C1C}">
                <a14:useLocalDpi xmlns:a14="http://schemas.microsoft.com/office/drawing/2010/main" val="0"/>
              </a:ext>
            </a:extLst>
          </a:blip>
          <a:srcRect l="82" t="11476" r="-82"/>
          <a:stretch/>
        </p:blipFill>
        <p:spPr>
          <a:xfrm>
            <a:off x="1935033" y="1061391"/>
            <a:ext cx="3755648" cy="2457110"/>
          </a:xfrm>
          <a:prstGeom prst="rect">
            <a:avLst/>
          </a:prstGeom>
        </p:spPr>
      </p:pic>
      <p:pic>
        <p:nvPicPr>
          <p:cNvPr id="11" name="図 10" descr="テキスト, 地図 が含まれている画像&#10;&#10;自動的に生成された説明">
            <a:extLst>
              <a:ext uri="{FF2B5EF4-FFF2-40B4-BE49-F238E27FC236}">
                <a16:creationId xmlns:a16="http://schemas.microsoft.com/office/drawing/2014/main" id="{04ED1BAF-215A-4F48-85D8-0352F126FF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5901" y="3905297"/>
            <a:ext cx="3594433" cy="2656511"/>
          </a:xfrm>
          <a:prstGeom prst="rect">
            <a:avLst/>
          </a:prstGeom>
        </p:spPr>
      </p:pic>
      <p:pic>
        <p:nvPicPr>
          <p:cNvPr id="4" name="図 3" descr="地図 が含まれている画像&#10;&#10;自動的に生成された説明">
            <a:extLst>
              <a:ext uri="{FF2B5EF4-FFF2-40B4-BE49-F238E27FC236}">
                <a16:creationId xmlns:a16="http://schemas.microsoft.com/office/drawing/2014/main" id="{64277168-83FB-46C4-A4F2-3C988C51C9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4059" y="3839633"/>
            <a:ext cx="3755648" cy="2775659"/>
          </a:xfrm>
          <a:prstGeom prst="rect">
            <a:avLst/>
          </a:prstGeom>
        </p:spPr>
      </p:pic>
      <p:pic>
        <p:nvPicPr>
          <p:cNvPr id="14" name="図 13" descr="地図 が含まれている画像&#10;&#10;自動的に生成された説明">
            <a:extLst>
              <a:ext uri="{FF2B5EF4-FFF2-40B4-BE49-F238E27FC236}">
                <a16:creationId xmlns:a16="http://schemas.microsoft.com/office/drawing/2014/main" id="{7B2C4763-E0FF-445E-B661-0F6E5DE3C6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07451" y="842016"/>
            <a:ext cx="3594433" cy="2656511"/>
          </a:xfrm>
          <a:prstGeom prst="rect">
            <a:avLst/>
          </a:prstGeom>
        </p:spPr>
      </p:pic>
      <p:cxnSp>
        <p:nvCxnSpPr>
          <p:cNvPr id="25" name="Straight Connector 18">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2"/>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6" name="Straight Connector 20">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22">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9000"/>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B735DD-9D38-474F-9226-1B392274E900}"/>
              </a:ext>
            </a:extLst>
          </p:cNvPr>
          <p:cNvSpPr txBox="1"/>
          <p:nvPr/>
        </p:nvSpPr>
        <p:spPr>
          <a:xfrm>
            <a:off x="6102690" y="621640"/>
            <a:ext cx="1727839" cy="461665"/>
          </a:xfrm>
          <a:prstGeom prst="rect">
            <a:avLst/>
          </a:prstGeom>
          <a:noFill/>
          <a:ln>
            <a:noFill/>
          </a:ln>
        </p:spPr>
        <p:txBody>
          <a:bodyPr wrap="square" rtlCol="0">
            <a:spAutoFit/>
          </a:bodyPr>
          <a:lstStyle/>
          <a:p>
            <a:pPr algn="ctr"/>
            <a:r>
              <a:rPr lang="en-US" altLang="ja-JP" sz="2400" b="1" dirty="0">
                <a:latin typeface="メイリオ" panose="020B0604030504040204" pitchFamily="50" charset="-128"/>
                <a:ea typeface="メイリオ" panose="020B0604030504040204" pitchFamily="50" charset="-128"/>
              </a:rPr>
              <a:t>k-means</a:t>
            </a:r>
            <a:endParaRPr lang="ja-JP" altLang="en-US" sz="2400" b="1"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8465D82F-CD73-46A6-91A8-40AE939E3521}"/>
              </a:ext>
            </a:extLst>
          </p:cNvPr>
          <p:cNvSpPr txBox="1"/>
          <p:nvPr/>
        </p:nvSpPr>
        <p:spPr>
          <a:xfrm>
            <a:off x="220118" y="3692344"/>
            <a:ext cx="2787848" cy="461665"/>
          </a:xfrm>
          <a:prstGeom prst="rect">
            <a:avLst/>
          </a:prstGeom>
          <a:noFill/>
          <a:ln>
            <a:noFill/>
          </a:ln>
        </p:spPr>
        <p:txBody>
          <a:bodyPr wrap="square" rtlCol="0">
            <a:spAutoFit/>
          </a:bodyPr>
          <a:lstStyle/>
          <a:p>
            <a:pPr algn="ctr"/>
            <a:r>
              <a:rPr lang="ja-JP" altLang="en-US" sz="2400" b="1" dirty="0">
                <a:latin typeface="メイリオ" panose="020B0604030504040204" pitchFamily="50" charset="-128"/>
                <a:ea typeface="メイリオ" panose="020B0604030504040204" pitchFamily="50" charset="-128"/>
              </a:rPr>
              <a:t>従来の</a:t>
            </a:r>
            <a:r>
              <a:rPr lang="en-US" altLang="ja-JP" sz="2400" b="1" dirty="0">
                <a:latin typeface="メイリオ" panose="020B0604030504040204" pitchFamily="50" charset="-128"/>
                <a:ea typeface="メイリオ" panose="020B0604030504040204" pitchFamily="50" charset="-128"/>
              </a:rPr>
              <a:t>DBSCAN</a:t>
            </a:r>
            <a:endParaRPr lang="ja-JP" altLang="en-US" sz="2400" b="1"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8F38B500-4232-4A31-B20B-9A82AC4BE4C7}"/>
              </a:ext>
            </a:extLst>
          </p:cNvPr>
          <p:cNvSpPr txBox="1"/>
          <p:nvPr/>
        </p:nvSpPr>
        <p:spPr>
          <a:xfrm>
            <a:off x="6274424" y="3671559"/>
            <a:ext cx="3818266" cy="461665"/>
          </a:xfrm>
          <a:prstGeom prst="rect">
            <a:avLst/>
          </a:prstGeom>
          <a:noFill/>
          <a:ln>
            <a:noFill/>
          </a:ln>
        </p:spPr>
        <p:txBody>
          <a:bodyPr wrap="square" rtlCol="0">
            <a:spAutoFit/>
          </a:bodyPr>
          <a:lstStyle/>
          <a:p>
            <a:pPr algn="ctr"/>
            <a:r>
              <a:rPr lang="ja-JP" altLang="en-US" sz="2400" b="1" dirty="0">
                <a:solidFill>
                  <a:srgbClr val="FF0000"/>
                </a:solidFill>
                <a:latin typeface="メイリオ" panose="020B0604030504040204" pitchFamily="50" charset="-128"/>
                <a:ea typeface="メイリオ" panose="020B0604030504040204" pitchFamily="50" charset="-128"/>
              </a:rPr>
              <a:t>提案手法</a:t>
            </a:r>
            <a:r>
              <a:rPr lang="en-US" altLang="ja-JP" sz="2400" b="1" dirty="0">
                <a:solidFill>
                  <a:srgbClr val="FF0000"/>
                </a:solidFill>
                <a:latin typeface="メイリオ" panose="020B0604030504040204" pitchFamily="50" charset="-128"/>
                <a:ea typeface="メイリオ" panose="020B0604030504040204" pitchFamily="50" charset="-128"/>
              </a:rPr>
              <a:t>(</a:t>
            </a:r>
            <a:r>
              <a:rPr lang="ja-JP" altLang="en-US" sz="2400" b="1" dirty="0">
                <a:solidFill>
                  <a:srgbClr val="FF0000"/>
                </a:solidFill>
                <a:latin typeface="メイリオ" panose="020B0604030504040204" pitchFamily="50" charset="-128"/>
                <a:ea typeface="メイリオ" panose="020B0604030504040204" pitchFamily="50" charset="-128"/>
              </a:rPr>
              <a:t>改良</a:t>
            </a:r>
            <a:r>
              <a:rPr lang="en-US" altLang="ja-JP" sz="2400" b="1" dirty="0">
                <a:solidFill>
                  <a:srgbClr val="FF0000"/>
                </a:solidFill>
                <a:latin typeface="メイリオ" panose="020B0604030504040204" pitchFamily="50" charset="-128"/>
                <a:ea typeface="メイリオ" panose="020B0604030504040204" pitchFamily="50" charset="-128"/>
              </a:rPr>
              <a:t>DBSCAN)</a:t>
            </a:r>
            <a:endParaRPr lang="ja-JP" altLang="en-US" sz="2400" b="1" dirty="0">
              <a:solidFill>
                <a:srgbClr val="FF0000"/>
              </a:solidFill>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BBBD80A2-E6BD-4629-8BA3-D754FD0BCDC7}"/>
              </a:ext>
            </a:extLst>
          </p:cNvPr>
          <p:cNvSpPr txBox="1"/>
          <p:nvPr/>
        </p:nvSpPr>
        <p:spPr>
          <a:xfrm>
            <a:off x="374703" y="645031"/>
            <a:ext cx="2108078" cy="461665"/>
          </a:xfrm>
          <a:prstGeom prst="rect">
            <a:avLst/>
          </a:prstGeom>
          <a:noFill/>
          <a:ln>
            <a:noFill/>
          </a:ln>
        </p:spPr>
        <p:txBody>
          <a:bodyPr wrap="square" rtlCol="0">
            <a:spAutoFit/>
          </a:bodyPr>
          <a:lstStyle/>
          <a:p>
            <a:pPr algn="ctr"/>
            <a:r>
              <a:rPr lang="ja-JP" altLang="en-US" sz="2400" b="1" dirty="0">
                <a:latin typeface="メイリオ" panose="020B0604030504040204" pitchFamily="50" charset="-128"/>
                <a:ea typeface="メイリオ" panose="020B0604030504040204" pitchFamily="50" charset="-128"/>
              </a:rPr>
              <a:t>真のクラスタ</a:t>
            </a:r>
          </a:p>
        </p:txBody>
      </p:sp>
      <p:sp>
        <p:nvSpPr>
          <p:cNvPr id="21" name="テキスト ボックス 20">
            <a:extLst>
              <a:ext uri="{FF2B5EF4-FFF2-40B4-BE49-F238E27FC236}">
                <a16:creationId xmlns:a16="http://schemas.microsoft.com/office/drawing/2014/main" id="{51778186-8439-4FE5-900E-11B843AD48B3}"/>
              </a:ext>
            </a:extLst>
          </p:cNvPr>
          <p:cNvSpPr txBox="1"/>
          <p:nvPr/>
        </p:nvSpPr>
        <p:spPr>
          <a:xfrm>
            <a:off x="357827" y="127539"/>
            <a:ext cx="1727839" cy="523220"/>
          </a:xfrm>
          <a:prstGeom prst="rect">
            <a:avLst/>
          </a:prstGeom>
          <a:noFill/>
          <a:ln>
            <a:noFill/>
          </a:ln>
        </p:spPr>
        <p:txBody>
          <a:bodyPr wrap="square" rtlCol="0">
            <a:spAutoFit/>
          </a:bodyPr>
          <a:lstStyle/>
          <a:p>
            <a:pPr algn="ctr"/>
            <a:r>
              <a:rPr lang="ja-JP" altLang="en-US" sz="2800" b="1" dirty="0">
                <a:latin typeface="メイリオ" panose="020B0604030504040204" pitchFamily="50" charset="-128"/>
                <a:ea typeface="メイリオ" panose="020B0604030504040204" pitchFamily="50" charset="-128"/>
              </a:rPr>
              <a:t>実験結果</a:t>
            </a:r>
          </a:p>
        </p:txBody>
      </p:sp>
      <p:sp>
        <p:nvSpPr>
          <p:cNvPr id="15" name="フローチャート: 代替処理 14">
            <a:extLst>
              <a:ext uri="{FF2B5EF4-FFF2-40B4-BE49-F238E27FC236}">
                <a16:creationId xmlns:a16="http://schemas.microsoft.com/office/drawing/2014/main" id="{B3CE103D-DBE4-4A7F-B0D9-18A45795DF23}"/>
              </a:ext>
            </a:extLst>
          </p:cNvPr>
          <p:cNvSpPr/>
          <p:nvPr/>
        </p:nvSpPr>
        <p:spPr>
          <a:xfrm>
            <a:off x="114545" y="4885508"/>
            <a:ext cx="1971121" cy="1422237"/>
          </a:xfrm>
          <a:prstGeom prst="flowChartAlternateProcess">
            <a:avLst/>
          </a:prstGeom>
          <a:solidFill>
            <a:schemeClr val="accent5">
              <a:lumMod val="20000"/>
              <a:lumOff val="80000"/>
            </a:schemeClr>
          </a:solidFill>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メイリオ" panose="020B0604030504040204" pitchFamily="50" charset="-128"/>
                <a:ea typeface="メイリオ" panose="020B0604030504040204" pitchFamily="50" charset="-128"/>
              </a:rPr>
              <a:t>外側の円は疎な</a:t>
            </a:r>
            <a:endParaRPr lang="en-US" altLang="ja-JP" dirty="0">
              <a:latin typeface="メイリオ" panose="020B0604030504040204" pitchFamily="50" charset="-128"/>
              <a:ea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rPr>
              <a:t>データであり，</a:t>
            </a:r>
            <a:endParaRPr lang="en-US" altLang="ja-JP" dirty="0">
              <a:latin typeface="メイリオ" panose="020B0604030504040204" pitchFamily="50" charset="-128"/>
              <a:ea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rPr>
              <a:t>複数の</a:t>
            </a:r>
            <a:endParaRPr lang="en-US" altLang="ja-JP" dirty="0">
              <a:latin typeface="メイリオ" panose="020B0604030504040204" pitchFamily="50" charset="-128"/>
              <a:ea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rPr>
              <a:t>クラスタ生成</a:t>
            </a:r>
          </a:p>
        </p:txBody>
      </p:sp>
      <p:sp>
        <p:nvSpPr>
          <p:cNvPr id="16" name="フローチャート: 代替処理 15">
            <a:extLst>
              <a:ext uri="{FF2B5EF4-FFF2-40B4-BE49-F238E27FC236}">
                <a16:creationId xmlns:a16="http://schemas.microsoft.com/office/drawing/2014/main" id="{0789FE38-944A-4FC9-9729-E3A73CEFD616}"/>
              </a:ext>
            </a:extLst>
          </p:cNvPr>
          <p:cNvSpPr/>
          <p:nvPr/>
        </p:nvSpPr>
        <p:spPr>
          <a:xfrm>
            <a:off x="10349618" y="5270561"/>
            <a:ext cx="1727839" cy="1037184"/>
          </a:xfrm>
          <a:prstGeom prst="flowChartAlternateProcess">
            <a:avLst/>
          </a:prstGeom>
          <a:solidFill>
            <a:schemeClr val="accent2">
              <a:lumMod val="20000"/>
              <a:lumOff val="80000"/>
            </a:schemeClr>
          </a:solid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メイリオ" panose="020B0604030504040204" pitchFamily="50" charset="-128"/>
                <a:ea typeface="メイリオ" panose="020B0604030504040204" pitchFamily="50" charset="-128"/>
              </a:rPr>
              <a:t>外側の円</a:t>
            </a:r>
            <a:endParaRPr lang="en-US" altLang="ja-JP" dirty="0">
              <a:latin typeface="メイリオ" panose="020B0604030504040204" pitchFamily="50" charset="-128"/>
              <a:ea typeface="メイリオ" panose="020B0604030504040204" pitchFamily="50" charset="-128"/>
            </a:endParaRPr>
          </a:p>
          <a:p>
            <a:pPr algn="ct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クラスタに</a:t>
            </a:r>
          </a:p>
        </p:txBody>
      </p:sp>
    </p:spTree>
    <p:extLst>
      <p:ext uri="{BB962C8B-B14F-4D97-AF65-F5344CB8AC3E}">
        <p14:creationId xmlns:p14="http://schemas.microsoft.com/office/powerpoint/2010/main" val="4246434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F902859-2116-4488-AF8E-3BB4CF0CE7A9}"/>
              </a:ext>
            </a:extLst>
          </p:cNvPr>
          <p:cNvSpPr txBox="1"/>
          <p:nvPr/>
        </p:nvSpPr>
        <p:spPr>
          <a:xfrm>
            <a:off x="523503" y="507531"/>
            <a:ext cx="1051911" cy="523220"/>
          </a:xfrm>
          <a:prstGeom prst="rect">
            <a:avLst/>
          </a:prstGeom>
          <a:noFill/>
          <a:ln>
            <a:noFill/>
          </a:ln>
        </p:spPr>
        <p:txBody>
          <a:bodyPr wrap="square" rtlCol="0">
            <a:spAutoFit/>
          </a:bodyPr>
          <a:lstStyle/>
          <a:p>
            <a:pPr algn="ctr"/>
            <a:r>
              <a:rPr lang="ja-JP" altLang="en-US" sz="2800" b="1" dirty="0">
                <a:latin typeface="メイリオ" panose="020B0604030504040204" pitchFamily="50" charset="-128"/>
                <a:ea typeface="メイリオ" panose="020B0604030504040204" pitchFamily="50" charset="-128"/>
              </a:rPr>
              <a:t>結論</a:t>
            </a:r>
            <a:endParaRPr lang="en-US" altLang="ja-JP" sz="28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F182FB39-1B35-47A0-B4D6-B6D64165F1FB}"/>
              </a:ext>
            </a:extLst>
          </p:cNvPr>
          <p:cNvSpPr txBox="1"/>
          <p:nvPr/>
        </p:nvSpPr>
        <p:spPr>
          <a:xfrm>
            <a:off x="611977" y="1291053"/>
            <a:ext cx="11242173" cy="3416320"/>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・ターゲットクラスタを外生的に置くことによって、非線形なクラスタリングを　　　　実現することが可能になった</a:t>
            </a:r>
            <a:endParaRPr lang="en-US" altLang="ja-JP" sz="2400" dirty="0">
              <a:latin typeface="メイリオ" panose="020B0604030504040204" pitchFamily="50" charset="-128"/>
              <a:ea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・トップカンファレンス受賞したクラスタリングアルゴリズムの課題を改善した</a:t>
            </a:r>
            <a:endParaRPr lang="en-US" altLang="ja-JP" sz="2400" dirty="0">
              <a:latin typeface="メイリオ" panose="020B0604030504040204" pitchFamily="50" charset="-128"/>
              <a:ea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・明確に空間分離できない場合</a:t>
            </a:r>
            <a:r>
              <a:rPr lang="en-US" altLang="ja-JP" sz="2400" dirty="0">
                <a:latin typeface="メイリオ" panose="020B0604030504040204" pitchFamily="50" charset="-128"/>
                <a:ea typeface="メイリオ" panose="020B0604030504040204" pitchFamily="50" charset="-128"/>
              </a:rPr>
              <a:t>DBSCAN</a:t>
            </a:r>
            <a:r>
              <a:rPr lang="ja-JP" altLang="en-US" sz="2400" dirty="0">
                <a:latin typeface="メイリオ" panose="020B0604030504040204" pitchFamily="50" charset="-128"/>
                <a:ea typeface="メイリオ" panose="020B0604030504040204" pitchFamily="50" charset="-128"/>
              </a:rPr>
              <a:t>クラスタリングは有効手法ではない</a:t>
            </a:r>
            <a:endParaRPr lang="en-US" altLang="ja-JP" sz="2400" dirty="0">
              <a:latin typeface="メイリオ" panose="020B0604030504040204" pitchFamily="50" charset="-128"/>
              <a:ea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展望</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・画像種類数を増やし、クラスタリングが有効か検証</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06163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594D0F0-9B88-44CD-9FAD-EBD79FC29158}"/>
              </a:ext>
            </a:extLst>
          </p:cNvPr>
          <p:cNvSpPr txBox="1"/>
          <p:nvPr/>
        </p:nvSpPr>
        <p:spPr>
          <a:xfrm>
            <a:off x="419500" y="257109"/>
            <a:ext cx="5924727" cy="523220"/>
          </a:xfrm>
          <a:prstGeom prst="rect">
            <a:avLst/>
          </a:prstGeom>
          <a:noFill/>
        </p:spPr>
        <p:txBody>
          <a:bodyPr wrap="square" rtlCol="0">
            <a:spAutoFit/>
          </a:bodyPr>
          <a:lstStyle/>
          <a:p>
            <a:r>
              <a:rPr lang="ja-JP" altLang="en-US" sz="2800" b="1" dirty="0">
                <a:latin typeface="メイリオ" panose="020B0604030504040204" pitchFamily="50" charset="-128"/>
                <a:ea typeface="メイリオ" panose="020B0604030504040204" pitchFamily="50" charset="-128"/>
              </a:rPr>
              <a:t>実験方法</a:t>
            </a:r>
          </a:p>
        </p:txBody>
      </p:sp>
      <p:sp>
        <p:nvSpPr>
          <p:cNvPr id="3" name="テキスト ボックス 2">
            <a:extLst>
              <a:ext uri="{FF2B5EF4-FFF2-40B4-BE49-F238E27FC236}">
                <a16:creationId xmlns:a16="http://schemas.microsoft.com/office/drawing/2014/main" id="{80D0EFBE-4B87-4FA1-8125-FF74E42537F9}"/>
              </a:ext>
            </a:extLst>
          </p:cNvPr>
          <p:cNvSpPr txBox="1"/>
          <p:nvPr/>
        </p:nvSpPr>
        <p:spPr>
          <a:xfrm>
            <a:off x="419499" y="817929"/>
            <a:ext cx="11079773" cy="1938992"/>
          </a:xfrm>
          <a:prstGeom prst="rect">
            <a:avLst/>
          </a:prstGeom>
          <a:noFill/>
        </p:spPr>
        <p:txBody>
          <a:bodyPr wrap="square" rtlCol="0">
            <a:spAutoFit/>
          </a:bodyPr>
          <a:lstStyle/>
          <a:p>
            <a:r>
              <a:rPr lang="ja-JP" altLang="en-US" sz="2400" b="1" dirty="0">
                <a:latin typeface="メイリオ" panose="020B0604030504040204" pitchFamily="50" charset="-128"/>
                <a:ea typeface="メイリオ" panose="020B0604030504040204" pitchFamily="50" charset="-128"/>
              </a:rPr>
              <a:t>次元圧縮</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画像データは高次元のデータセットであるため，高次元データを対象としたクラスタリングは一般的に困難である。そこで，高次元空間における特徴を維持したまま，低次元にデータを再編する次元圧縮を行う　</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今回は</a:t>
            </a:r>
            <a:r>
              <a:rPr lang="en-US" altLang="ja-JP" sz="2400" dirty="0">
                <a:latin typeface="メイリオ" panose="020B0604030504040204" pitchFamily="50" charset="-128"/>
                <a:ea typeface="メイリオ" panose="020B0604030504040204" pitchFamily="50" charset="-128"/>
              </a:rPr>
              <a:t>1024</a:t>
            </a:r>
            <a:r>
              <a:rPr lang="ja-JP" altLang="en-US" sz="2400" dirty="0">
                <a:latin typeface="メイリオ" panose="020B0604030504040204" pitchFamily="50" charset="-128"/>
                <a:ea typeface="メイリオ" panose="020B0604030504040204" pitchFamily="50" charset="-128"/>
              </a:rPr>
              <a:t>次元を</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次元に次元圧縮を行う</a:t>
            </a:r>
            <a:endParaRPr lang="en-US" altLang="ja-JP"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B05A9710-CEE6-4F06-97E9-E81564A9DFBE}"/>
              </a:ext>
            </a:extLst>
          </p:cNvPr>
          <p:cNvSpPr txBox="1"/>
          <p:nvPr/>
        </p:nvSpPr>
        <p:spPr>
          <a:xfrm>
            <a:off x="419499" y="2795861"/>
            <a:ext cx="11590991" cy="3046988"/>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t-SNE</a:t>
            </a:r>
          </a:p>
          <a:p>
            <a:r>
              <a:rPr lang="ja-JP" altLang="en-US" sz="2400" dirty="0">
                <a:latin typeface="メイリオ" panose="020B0604030504040204" pitchFamily="50" charset="-128"/>
                <a:ea typeface="メイリオ" panose="020B0604030504040204" pitchFamily="50" charset="-128"/>
              </a:rPr>
              <a:t>高次元空間上の類似度</a:t>
            </a:r>
            <a:r>
              <a:rPr lang="en-US" altLang="ja-JP" sz="2400" dirty="0">
                <a:latin typeface="メイリオ" panose="020B0604030504040204" pitchFamily="50" charset="-128"/>
                <a:ea typeface="メイリオ" panose="020B0604030504040204" pitchFamily="50" charset="-128"/>
              </a:rPr>
              <a:t>P</a:t>
            </a:r>
            <a:r>
              <a:rPr lang="ja-JP" altLang="en-US" sz="2400" dirty="0">
                <a:latin typeface="メイリオ" panose="020B0604030504040204" pitchFamily="50" charset="-128"/>
                <a:ea typeface="メイリオ" panose="020B0604030504040204" pitchFamily="50" charset="-128"/>
              </a:rPr>
              <a:t>：正規分布　低次元空間上の類似度</a:t>
            </a:r>
            <a:r>
              <a:rPr lang="en-US" altLang="ja-JP" sz="2400" dirty="0">
                <a:latin typeface="メイリオ" panose="020B0604030504040204" pitchFamily="50" charset="-128"/>
                <a:ea typeface="メイリオ" panose="020B0604030504040204" pitchFamily="50" charset="-128"/>
              </a:rPr>
              <a:t>Q</a:t>
            </a:r>
            <a:r>
              <a:rPr lang="ja-JP" altLang="en-US" sz="2400" dirty="0">
                <a:latin typeface="メイリオ" panose="020B0604030504040204" pitchFamily="50" charset="-128"/>
                <a:ea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rPr>
              <a:t>t-</a:t>
            </a:r>
            <a:r>
              <a:rPr lang="ja-JP" altLang="en-US" sz="2400" dirty="0">
                <a:latin typeface="メイリオ" panose="020B0604030504040204" pitchFamily="50" charset="-128"/>
                <a:ea typeface="メイリオ" panose="020B0604030504040204" pitchFamily="50" charset="-128"/>
              </a:rPr>
              <a:t>分布</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自由度</a:t>
            </a:r>
            <a:r>
              <a:rPr lang="en-US" altLang="ja-JP" sz="2400" dirty="0">
                <a:latin typeface="メイリオ" panose="020B0604030504040204" pitchFamily="50" charset="-128"/>
                <a:ea typeface="メイリオ" panose="020B0604030504040204" pitchFamily="50" charset="-128"/>
              </a:rPr>
              <a:t>1)</a:t>
            </a:r>
          </a:p>
          <a:p>
            <a:r>
              <a:rPr lang="ja-JP" altLang="en-US" sz="2400" dirty="0">
                <a:latin typeface="メイリオ" panose="020B0604030504040204" pitchFamily="50" charset="-128"/>
                <a:ea typeface="メイリオ" panose="020B0604030504040204" pitchFamily="50" charset="-128"/>
              </a:rPr>
              <a:t>分布</a:t>
            </a:r>
            <a:r>
              <a:rPr lang="en-US" altLang="ja-JP" sz="2400" dirty="0">
                <a:latin typeface="メイリオ" panose="020B0604030504040204" pitchFamily="50" charset="-128"/>
                <a:ea typeface="メイリオ" panose="020B0604030504040204" pitchFamily="50" charset="-128"/>
              </a:rPr>
              <a:t>P</a:t>
            </a:r>
            <a:r>
              <a:rPr lang="ja-JP" altLang="en-US" sz="2400" dirty="0">
                <a:latin typeface="メイリオ" panose="020B0604030504040204" pitchFamily="50" charset="-128"/>
                <a:ea typeface="メイリオ" panose="020B0604030504040204" pitchFamily="50" charset="-128"/>
              </a:rPr>
              <a:t>と分布</a:t>
            </a:r>
            <a:r>
              <a:rPr lang="en-US" altLang="ja-JP" sz="2400" dirty="0">
                <a:latin typeface="メイリオ" panose="020B0604030504040204" pitchFamily="50" charset="-128"/>
                <a:ea typeface="メイリオ" panose="020B0604030504040204" pitchFamily="50" charset="-128"/>
              </a:rPr>
              <a:t>Q</a:t>
            </a:r>
            <a:r>
              <a:rPr lang="ja-JP" altLang="en-US" sz="2400" dirty="0">
                <a:latin typeface="メイリオ" panose="020B0604030504040204" pitchFamily="50" charset="-128"/>
                <a:ea typeface="メイリオ" panose="020B0604030504040204" pitchFamily="50" charset="-128"/>
              </a:rPr>
              <a:t>間の確率分布の差が最小となるように</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確率分布のパラメータを最適化する</a:t>
            </a:r>
            <a:endParaRPr lang="en-US" altLang="ja-JP" sz="2400" dirty="0">
              <a:latin typeface="メイリオ" panose="020B0604030504040204" pitchFamily="50" charset="-128"/>
              <a:ea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t-</a:t>
            </a:r>
            <a:r>
              <a:rPr lang="ja-JP" altLang="en-US" sz="2400" dirty="0">
                <a:latin typeface="メイリオ" panose="020B0604030504040204" pitchFamily="50" charset="-128"/>
                <a:ea typeface="メイリオ" panose="020B0604030504040204" pitchFamily="50" charset="-128"/>
              </a:rPr>
              <a:t>分布は正規分布よりも</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裾野の広い分布であるため，</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データ間の近さがより強調され圧縮される</a:t>
            </a:r>
          </a:p>
        </p:txBody>
      </p:sp>
      <p:sp>
        <p:nvSpPr>
          <p:cNvPr id="7" name="テキスト ボックス 6">
            <a:extLst>
              <a:ext uri="{FF2B5EF4-FFF2-40B4-BE49-F238E27FC236}">
                <a16:creationId xmlns:a16="http://schemas.microsoft.com/office/drawing/2014/main" id="{31396767-7BD4-437E-8F66-86122E095580}"/>
              </a:ext>
            </a:extLst>
          </p:cNvPr>
          <p:cNvSpPr txBox="1"/>
          <p:nvPr/>
        </p:nvSpPr>
        <p:spPr>
          <a:xfrm>
            <a:off x="7505555" y="6344306"/>
            <a:ext cx="4165412" cy="369332"/>
          </a:xfrm>
          <a:prstGeom prst="rect">
            <a:avLst/>
          </a:prstGeom>
          <a:noFill/>
        </p:spPr>
        <p:txBody>
          <a:bodyPr wrap="square" rtlCol="0">
            <a:spAutoFit/>
          </a:bodyPr>
          <a:lstStyle/>
          <a:p>
            <a:r>
              <a:rPr lang="ja-JP" altLang="en-US" dirty="0"/>
              <a:t>ガウス分布と自由度</a:t>
            </a:r>
            <a:r>
              <a:rPr lang="en-US" altLang="ja-JP" dirty="0"/>
              <a:t>1</a:t>
            </a:r>
            <a:r>
              <a:rPr lang="ja-JP" altLang="en-US" dirty="0"/>
              <a:t>の</a:t>
            </a:r>
            <a:r>
              <a:rPr lang="en-US" altLang="ja-JP" dirty="0"/>
              <a:t>t-</a:t>
            </a:r>
            <a:r>
              <a:rPr lang="ja-JP" altLang="en-US" dirty="0"/>
              <a:t>分布の比較</a:t>
            </a:r>
          </a:p>
        </p:txBody>
      </p:sp>
      <p:pic>
        <p:nvPicPr>
          <p:cNvPr id="5" name="図 4">
            <a:extLst>
              <a:ext uri="{FF2B5EF4-FFF2-40B4-BE49-F238E27FC236}">
                <a16:creationId xmlns:a16="http://schemas.microsoft.com/office/drawing/2014/main" id="{4FA21428-3AFB-4F2F-8085-6D476210FE28}"/>
              </a:ext>
            </a:extLst>
          </p:cNvPr>
          <p:cNvPicPr>
            <a:picLocks noChangeAspect="1"/>
          </p:cNvPicPr>
          <p:nvPr/>
        </p:nvPicPr>
        <p:blipFill>
          <a:blip r:embed="rId3"/>
          <a:stretch>
            <a:fillRect/>
          </a:stretch>
        </p:blipFill>
        <p:spPr>
          <a:xfrm>
            <a:off x="7044647" y="3814249"/>
            <a:ext cx="4727857" cy="2530059"/>
          </a:xfrm>
          <a:prstGeom prst="rect">
            <a:avLst/>
          </a:prstGeom>
        </p:spPr>
      </p:pic>
    </p:spTree>
    <p:extLst>
      <p:ext uri="{BB962C8B-B14F-4D97-AF65-F5344CB8AC3E}">
        <p14:creationId xmlns:p14="http://schemas.microsoft.com/office/powerpoint/2010/main" val="2404285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4E718EA-8F6A-468F-93CB-CAA25865FABF}"/>
              </a:ext>
            </a:extLst>
          </p:cNvPr>
          <p:cNvSpPr txBox="1"/>
          <p:nvPr/>
        </p:nvSpPr>
        <p:spPr>
          <a:xfrm>
            <a:off x="419500" y="257109"/>
            <a:ext cx="5924727" cy="523220"/>
          </a:xfrm>
          <a:prstGeom prst="rect">
            <a:avLst/>
          </a:prstGeom>
          <a:noFill/>
        </p:spPr>
        <p:txBody>
          <a:bodyPr wrap="square" rtlCol="0">
            <a:spAutoFit/>
          </a:bodyPr>
          <a:lstStyle/>
          <a:p>
            <a:r>
              <a:rPr lang="ja-JP" altLang="en-US" sz="2800" b="1" dirty="0"/>
              <a:t>球面集中現象</a:t>
            </a:r>
          </a:p>
        </p:txBody>
      </p:sp>
      <p:pic>
        <p:nvPicPr>
          <p:cNvPr id="4" name="図 3" descr="時計 が含まれている画像&#10;&#10;自動的に生成された説明">
            <a:extLst>
              <a:ext uri="{FF2B5EF4-FFF2-40B4-BE49-F238E27FC236}">
                <a16:creationId xmlns:a16="http://schemas.microsoft.com/office/drawing/2014/main" id="{97BF0B60-E68C-4129-B0EE-9A0A7F3EA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511" y="3429000"/>
            <a:ext cx="2647950" cy="2571750"/>
          </a:xfrm>
          <a:prstGeom prst="rect">
            <a:avLst/>
          </a:prstGeom>
        </p:spPr>
      </p:pic>
      <p:sp>
        <p:nvSpPr>
          <p:cNvPr id="5" name="テキスト ボックス 4">
            <a:extLst>
              <a:ext uri="{FF2B5EF4-FFF2-40B4-BE49-F238E27FC236}">
                <a16:creationId xmlns:a16="http://schemas.microsoft.com/office/drawing/2014/main" id="{8A2DC019-2354-431B-ADD7-4042C95546F0}"/>
              </a:ext>
            </a:extLst>
          </p:cNvPr>
          <p:cNvSpPr txBox="1"/>
          <p:nvPr/>
        </p:nvSpPr>
        <p:spPr>
          <a:xfrm>
            <a:off x="419500" y="1330344"/>
            <a:ext cx="2108078" cy="461665"/>
          </a:xfrm>
          <a:prstGeom prst="rect">
            <a:avLst/>
          </a:prstGeom>
          <a:noFill/>
          <a:ln>
            <a:noFill/>
          </a:ln>
        </p:spPr>
        <p:txBody>
          <a:bodyPr wrap="square" rtlCol="0">
            <a:spAutoFit/>
          </a:bodyPr>
          <a:lstStyle/>
          <a:p>
            <a:pPr algn="ctr"/>
            <a:r>
              <a:rPr lang="en-US" altLang="ja-JP" sz="2400" b="1" dirty="0"/>
              <a:t>2</a:t>
            </a:r>
            <a:r>
              <a:rPr lang="ja-JP" altLang="en-US" sz="2400" b="1" dirty="0"/>
              <a:t>次元の場合</a:t>
            </a:r>
          </a:p>
        </p:txBody>
      </p:sp>
      <p:sp>
        <p:nvSpPr>
          <p:cNvPr id="6" name="テキスト ボックス 5">
            <a:extLst>
              <a:ext uri="{FF2B5EF4-FFF2-40B4-BE49-F238E27FC236}">
                <a16:creationId xmlns:a16="http://schemas.microsoft.com/office/drawing/2014/main" id="{DF1A8D95-6F89-43FA-BEFD-EE5C08CAB13C}"/>
              </a:ext>
            </a:extLst>
          </p:cNvPr>
          <p:cNvSpPr txBox="1"/>
          <p:nvPr/>
        </p:nvSpPr>
        <p:spPr>
          <a:xfrm>
            <a:off x="548732" y="1792011"/>
            <a:ext cx="11590991" cy="1200329"/>
          </a:xfrm>
          <a:prstGeom prst="rect">
            <a:avLst/>
          </a:prstGeom>
          <a:noFill/>
        </p:spPr>
        <p:txBody>
          <a:bodyPr wrap="square" rtlCol="0">
            <a:spAutoFit/>
          </a:bodyPr>
          <a:lstStyle/>
          <a:p>
            <a:r>
              <a:rPr lang="ja-JP" altLang="en-US" sz="2400" dirty="0"/>
              <a:t>半径</a:t>
            </a:r>
            <a:r>
              <a:rPr lang="en-US" altLang="ja-JP" sz="2400" dirty="0"/>
              <a:t>1</a:t>
            </a:r>
            <a:r>
              <a:rPr lang="ja-JP" altLang="en-US" sz="2400" dirty="0"/>
              <a:t>の円について、中心から距離が</a:t>
            </a:r>
            <a:r>
              <a:rPr lang="en-US" altLang="ja-JP" sz="2400" dirty="0"/>
              <a:t>0.9</a:t>
            </a:r>
            <a:r>
              <a:rPr lang="ja-JP" altLang="en-US" sz="2400" dirty="0"/>
              <a:t>以上離れている部分を「表面付近」とする</a:t>
            </a:r>
            <a:endParaRPr lang="en-US" altLang="ja-JP" sz="2400" dirty="0"/>
          </a:p>
          <a:p>
            <a:r>
              <a:rPr lang="ja-JP" altLang="en-US" sz="2400" dirty="0"/>
              <a:t>全体の円の面積は</a:t>
            </a:r>
            <a:r>
              <a:rPr lang="en-US" altLang="ja-JP" sz="2400" dirty="0"/>
              <a:t>π</a:t>
            </a:r>
            <a:r>
              <a:rPr lang="ja-JP" altLang="en-US" sz="2400" dirty="0"/>
              <a:t>、表面付近の面積は、</a:t>
            </a:r>
            <a:r>
              <a:rPr lang="en-US" altLang="ja-JP" sz="2400" dirty="0"/>
              <a:t>π-π×0.9²=0.19π</a:t>
            </a:r>
          </a:p>
          <a:p>
            <a:r>
              <a:rPr lang="ja-JP" altLang="en-US" sz="2400" dirty="0"/>
              <a:t>つまり、全体のうち表面付近にあるのは</a:t>
            </a:r>
            <a:r>
              <a:rPr lang="en-US" altLang="ja-JP" sz="2400" dirty="0"/>
              <a:t>19</a:t>
            </a:r>
            <a:r>
              <a:rPr lang="ja-JP" altLang="en-US" sz="2400" dirty="0"/>
              <a:t>％である</a:t>
            </a:r>
            <a:endParaRPr lang="en-US" altLang="ja-JP" sz="2400" dirty="0"/>
          </a:p>
        </p:txBody>
      </p:sp>
    </p:spTree>
    <p:extLst>
      <p:ext uri="{BB962C8B-B14F-4D97-AF65-F5344CB8AC3E}">
        <p14:creationId xmlns:p14="http://schemas.microsoft.com/office/powerpoint/2010/main" val="1777442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4E718EA-8F6A-468F-93CB-CAA25865FABF}"/>
              </a:ext>
            </a:extLst>
          </p:cNvPr>
          <p:cNvSpPr txBox="1"/>
          <p:nvPr/>
        </p:nvSpPr>
        <p:spPr>
          <a:xfrm>
            <a:off x="419500" y="257109"/>
            <a:ext cx="5924727" cy="523220"/>
          </a:xfrm>
          <a:prstGeom prst="rect">
            <a:avLst/>
          </a:prstGeom>
          <a:noFill/>
        </p:spPr>
        <p:txBody>
          <a:bodyPr wrap="square" rtlCol="0">
            <a:spAutoFit/>
          </a:bodyPr>
          <a:lstStyle/>
          <a:p>
            <a:r>
              <a:rPr lang="ja-JP" altLang="en-US" sz="2800" b="1" dirty="0"/>
              <a:t>球面集中現象</a:t>
            </a:r>
          </a:p>
        </p:txBody>
      </p:sp>
      <p:sp>
        <p:nvSpPr>
          <p:cNvPr id="5" name="テキスト ボックス 4">
            <a:extLst>
              <a:ext uri="{FF2B5EF4-FFF2-40B4-BE49-F238E27FC236}">
                <a16:creationId xmlns:a16="http://schemas.microsoft.com/office/drawing/2014/main" id="{8A2DC019-2354-431B-ADD7-4042C95546F0}"/>
              </a:ext>
            </a:extLst>
          </p:cNvPr>
          <p:cNvSpPr txBox="1"/>
          <p:nvPr/>
        </p:nvSpPr>
        <p:spPr>
          <a:xfrm>
            <a:off x="419500" y="1330344"/>
            <a:ext cx="2108078" cy="461665"/>
          </a:xfrm>
          <a:prstGeom prst="rect">
            <a:avLst/>
          </a:prstGeom>
          <a:noFill/>
          <a:ln>
            <a:noFill/>
          </a:ln>
        </p:spPr>
        <p:txBody>
          <a:bodyPr wrap="square" rtlCol="0">
            <a:spAutoFit/>
          </a:bodyPr>
          <a:lstStyle/>
          <a:p>
            <a:pPr algn="ctr"/>
            <a:r>
              <a:rPr lang="ja-JP" altLang="en-US" sz="2400" b="1" dirty="0"/>
              <a:t>高次元の場合</a:t>
            </a:r>
          </a:p>
        </p:txBody>
      </p:sp>
      <p:sp>
        <p:nvSpPr>
          <p:cNvPr id="6" name="テキスト ボックス 5">
            <a:extLst>
              <a:ext uri="{FF2B5EF4-FFF2-40B4-BE49-F238E27FC236}">
                <a16:creationId xmlns:a16="http://schemas.microsoft.com/office/drawing/2014/main" id="{DF1A8D95-6F89-43FA-BEFD-EE5C08CAB13C}"/>
              </a:ext>
            </a:extLst>
          </p:cNvPr>
          <p:cNvSpPr txBox="1"/>
          <p:nvPr/>
        </p:nvSpPr>
        <p:spPr>
          <a:xfrm>
            <a:off x="548732" y="1792009"/>
            <a:ext cx="11590991" cy="3785652"/>
          </a:xfrm>
          <a:prstGeom prst="rect">
            <a:avLst/>
          </a:prstGeom>
          <a:noFill/>
        </p:spPr>
        <p:txBody>
          <a:bodyPr wrap="square" rtlCol="0">
            <a:spAutoFit/>
          </a:bodyPr>
          <a:lstStyle/>
          <a:p>
            <a:r>
              <a:rPr lang="ja-JP" altLang="en-US" sz="2400" dirty="0"/>
              <a:t>全体の体積</a:t>
            </a:r>
            <a:r>
              <a:rPr lang="en-US" altLang="ja-JP" sz="2400" dirty="0"/>
              <a:t>V</a:t>
            </a:r>
            <a:r>
              <a:rPr lang="ja-JP" altLang="en-US" sz="2400" dirty="0"/>
              <a:t>とおき、表面付近の体積は</a:t>
            </a:r>
            <a:r>
              <a:rPr lang="en-US" altLang="ja-JP" sz="2400" dirty="0"/>
              <a:t>V(1-0.9</a:t>
            </a:r>
            <a:r>
              <a:rPr lang="en-US" altLang="ja-JP" sz="2400" baseline="30000" dirty="0"/>
              <a:t>n</a:t>
            </a:r>
            <a:r>
              <a:rPr lang="en-US" altLang="ja-JP" sz="2400" dirty="0"/>
              <a:t>)</a:t>
            </a:r>
            <a:r>
              <a:rPr lang="ja-JP" altLang="en-US" sz="2400" dirty="0"/>
              <a:t>となる</a:t>
            </a:r>
            <a:endParaRPr lang="en-US" altLang="ja-JP" sz="2400" dirty="0"/>
          </a:p>
          <a:p>
            <a:r>
              <a:rPr lang="ja-JP" altLang="en-US" sz="2400" dirty="0"/>
              <a:t>全体のうち表面付近にある部分の割合は </a:t>
            </a:r>
            <a:r>
              <a:rPr lang="en-US" altLang="ja-JP" sz="2400" dirty="0"/>
              <a:t>1−0.9</a:t>
            </a:r>
            <a:r>
              <a:rPr lang="en-US" altLang="ja-JP" sz="2400" baseline="30000" dirty="0"/>
              <a:t>n</a:t>
            </a:r>
            <a:r>
              <a:rPr lang="ja-JP" altLang="en-US" sz="2400" dirty="0"/>
              <a:t>となる</a:t>
            </a:r>
            <a:endParaRPr lang="en-US" altLang="ja-JP" sz="2400" dirty="0"/>
          </a:p>
          <a:p>
            <a:r>
              <a:rPr lang="pt-BR" altLang="ja-JP" sz="2400" dirty="0"/>
              <a:t>n=2→19</a:t>
            </a:r>
            <a:r>
              <a:rPr lang="ja-JP" altLang="pt-BR" sz="2400" dirty="0"/>
              <a:t>％</a:t>
            </a:r>
          </a:p>
          <a:p>
            <a:r>
              <a:rPr lang="pt-BR" altLang="ja-JP" sz="2400" dirty="0"/>
              <a:t>n=3→27</a:t>
            </a:r>
            <a:r>
              <a:rPr lang="ja-JP" altLang="pt-BR" sz="2400" dirty="0"/>
              <a:t>％</a:t>
            </a:r>
          </a:p>
          <a:p>
            <a:r>
              <a:rPr lang="pt-BR" altLang="ja-JP" sz="2400" dirty="0"/>
              <a:t>n=4→34</a:t>
            </a:r>
            <a:r>
              <a:rPr lang="ja-JP" altLang="pt-BR" sz="2400" dirty="0"/>
              <a:t>％</a:t>
            </a:r>
          </a:p>
          <a:p>
            <a:r>
              <a:rPr lang="pt-BR" altLang="ja-JP" sz="2400" dirty="0"/>
              <a:t>n=5→41</a:t>
            </a:r>
            <a:r>
              <a:rPr lang="ja-JP" altLang="pt-BR" sz="2400" dirty="0"/>
              <a:t>％</a:t>
            </a:r>
          </a:p>
          <a:p>
            <a:r>
              <a:rPr lang="pt-BR" altLang="ja-JP" sz="2400" dirty="0"/>
              <a:t>n=10→65</a:t>
            </a:r>
            <a:r>
              <a:rPr lang="ja-JP" altLang="pt-BR" sz="2400" dirty="0"/>
              <a:t>％</a:t>
            </a:r>
          </a:p>
          <a:p>
            <a:r>
              <a:rPr lang="pt-BR" altLang="ja-JP" sz="2400" dirty="0"/>
              <a:t>n=15→79</a:t>
            </a:r>
            <a:r>
              <a:rPr lang="ja-JP" altLang="pt-BR" sz="2400" dirty="0"/>
              <a:t>％</a:t>
            </a:r>
          </a:p>
          <a:p>
            <a:r>
              <a:rPr lang="pt-BR" altLang="ja-JP" sz="2400" dirty="0"/>
              <a:t>n=20→88</a:t>
            </a:r>
            <a:r>
              <a:rPr lang="ja-JP" altLang="pt-BR" sz="2400" dirty="0"/>
              <a:t>％</a:t>
            </a:r>
            <a:endParaRPr lang="en-US" altLang="ja-JP" sz="2400" dirty="0"/>
          </a:p>
          <a:p>
            <a:r>
              <a:rPr lang="ja-JP" altLang="en-US" sz="2400" dirty="0"/>
              <a:t>となり、高次元になると全体の体積のうち表面付近の割合が大きくなる</a:t>
            </a:r>
            <a:endParaRPr lang="en-US" altLang="ja-JP" sz="2400" dirty="0"/>
          </a:p>
        </p:txBody>
      </p:sp>
    </p:spTree>
    <p:extLst>
      <p:ext uri="{BB962C8B-B14F-4D97-AF65-F5344CB8AC3E}">
        <p14:creationId xmlns:p14="http://schemas.microsoft.com/office/powerpoint/2010/main" val="2926086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084F8B62-49C6-4576-8085-DF52281217D1}"/>
              </a:ext>
            </a:extLst>
          </p:cNvPr>
          <p:cNvSpPr/>
          <p:nvPr/>
        </p:nvSpPr>
        <p:spPr>
          <a:xfrm>
            <a:off x="5939790" y="86487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楕円 13">
            <a:extLst>
              <a:ext uri="{FF2B5EF4-FFF2-40B4-BE49-F238E27FC236}">
                <a16:creationId xmlns:a16="http://schemas.microsoft.com/office/drawing/2014/main" id="{649AF52E-DFAC-4087-832D-FDFD70A3AD0C}"/>
              </a:ext>
            </a:extLst>
          </p:cNvPr>
          <p:cNvSpPr/>
          <p:nvPr/>
        </p:nvSpPr>
        <p:spPr>
          <a:xfrm>
            <a:off x="4560570" y="8001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楕円 14">
            <a:extLst>
              <a:ext uri="{FF2B5EF4-FFF2-40B4-BE49-F238E27FC236}">
                <a16:creationId xmlns:a16="http://schemas.microsoft.com/office/drawing/2014/main" id="{0BD5C05E-C1FC-4EAF-89B3-B359EDBCB353}"/>
              </a:ext>
            </a:extLst>
          </p:cNvPr>
          <p:cNvSpPr/>
          <p:nvPr/>
        </p:nvSpPr>
        <p:spPr>
          <a:xfrm>
            <a:off x="5067300" y="1638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楕円 15">
            <a:extLst>
              <a:ext uri="{FF2B5EF4-FFF2-40B4-BE49-F238E27FC236}">
                <a16:creationId xmlns:a16="http://schemas.microsoft.com/office/drawing/2014/main" id="{071790D3-DDDB-4015-8C08-1685EF173C1B}"/>
              </a:ext>
            </a:extLst>
          </p:cNvPr>
          <p:cNvSpPr/>
          <p:nvPr/>
        </p:nvSpPr>
        <p:spPr>
          <a:xfrm>
            <a:off x="5280660" y="1086786"/>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楕円 16">
            <a:extLst>
              <a:ext uri="{FF2B5EF4-FFF2-40B4-BE49-F238E27FC236}">
                <a16:creationId xmlns:a16="http://schemas.microsoft.com/office/drawing/2014/main" id="{BA8AC99B-785A-4126-ABC1-9C0780F66F87}"/>
              </a:ext>
            </a:extLst>
          </p:cNvPr>
          <p:cNvSpPr/>
          <p:nvPr/>
        </p:nvSpPr>
        <p:spPr>
          <a:xfrm>
            <a:off x="6576060" y="7581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楕円 17">
            <a:extLst>
              <a:ext uri="{FF2B5EF4-FFF2-40B4-BE49-F238E27FC236}">
                <a16:creationId xmlns:a16="http://schemas.microsoft.com/office/drawing/2014/main" id="{E0F94403-7BC3-4B21-8C53-CAC41455BA21}"/>
              </a:ext>
            </a:extLst>
          </p:cNvPr>
          <p:cNvSpPr/>
          <p:nvPr/>
        </p:nvSpPr>
        <p:spPr>
          <a:xfrm>
            <a:off x="5779770" y="15621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楕円 18">
            <a:extLst>
              <a:ext uri="{FF2B5EF4-FFF2-40B4-BE49-F238E27FC236}">
                <a16:creationId xmlns:a16="http://schemas.microsoft.com/office/drawing/2014/main" id="{83C4F0A8-1A65-4F0B-99CC-9760F4F74DF0}"/>
              </a:ext>
            </a:extLst>
          </p:cNvPr>
          <p:cNvSpPr/>
          <p:nvPr/>
        </p:nvSpPr>
        <p:spPr>
          <a:xfrm>
            <a:off x="3204210" y="515874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楕円 19">
            <a:extLst>
              <a:ext uri="{FF2B5EF4-FFF2-40B4-BE49-F238E27FC236}">
                <a16:creationId xmlns:a16="http://schemas.microsoft.com/office/drawing/2014/main" id="{C62F4D4B-0727-4DF2-A073-3E66DACBC506}"/>
              </a:ext>
            </a:extLst>
          </p:cNvPr>
          <p:cNvSpPr/>
          <p:nvPr/>
        </p:nvSpPr>
        <p:spPr>
          <a:xfrm>
            <a:off x="1744980" y="471678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楕円 20">
            <a:extLst>
              <a:ext uri="{FF2B5EF4-FFF2-40B4-BE49-F238E27FC236}">
                <a16:creationId xmlns:a16="http://schemas.microsoft.com/office/drawing/2014/main" id="{441099EC-185D-4E23-AFE5-D35361806CE2}"/>
              </a:ext>
            </a:extLst>
          </p:cNvPr>
          <p:cNvSpPr/>
          <p:nvPr/>
        </p:nvSpPr>
        <p:spPr>
          <a:xfrm>
            <a:off x="2468489" y="4928417"/>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楕円 21">
            <a:extLst>
              <a:ext uri="{FF2B5EF4-FFF2-40B4-BE49-F238E27FC236}">
                <a16:creationId xmlns:a16="http://schemas.microsoft.com/office/drawing/2014/main" id="{00BB592D-4D91-4000-9FC0-E6F88BC10BDF}"/>
              </a:ext>
            </a:extLst>
          </p:cNvPr>
          <p:cNvSpPr/>
          <p:nvPr/>
        </p:nvSpPr>
        <p:spPr>
          <a:xfrm>
            <a:off x="2301240" y="423291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楕円 22">
            <a:extLst>
              <a:ext uri="{FF2B5EF4-FFF2-40B4-BE49-F238E27FC236}">
                <a16:creationId xmlns:a16="http://schemas.microsoft.com/office/drawing/2014/main" id="{E941BD30-D622-45FF-A346-C5D798D6152B}"/>
              </a:ext>
            </a:extLst>
          </p:cNvPr>
          <p:cNvSpPr/>
          <p:nvPr/>
        </p:nvSpPr>
        <p:spPr>
          <a:xfrm>
            <a:off x="3067969" y="443103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楕円 23">
            <a:extLst>
              <a:ext uri="{FF2B5EF4-FFF2-40B4-BE49-F238E27FC236}">
                <a16:creationId xmlns:a16="http://schemas.microsoft.com/office/drawing/2014/main" id="{4A1C64AA-0862-4103-A908-F9FE80044C2C}"/>
              </a:ext>
            </a:extLst>
          </p:cNvPr>
          <p:cNvSpPr/>
          <p:nvPr/>
        </p:nvSpPr>
        <p:spPr>
          <a:xfrm>
            <a:off x="8454390" y="407670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楕円 24">
            <a:extLst>
              <a:ext uri="{FF2B5EF4-FFF2-40B4-BE49-F238E27FC236}">
                <a16:creationId xmlns:a16="http://schemas.microsoft.com/office/drawing/2014/main" id="{A96A547E-944C-489D-88FB-519AAF9730CB}"/>
              </a:ext>
            </a:extLst>
          </p:cNvPr>
          <p:cNvSpPr/>
          <p:nvPr/>
        </p:nvSpPr>
        <p:spPr>
          <a:xfrm>
            <a:off x="8606790" y="475488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楕円 25">
            <a:extLst>
              <a:ext uri="{FF2B5EF4-FFF2-40B4-BE49-F238E27FC236}">
                <a16:creationId xmlns:a16="http://schemas.microsoft.com/office/drawing/2014/main" id="{01024A60-ACA6-4497-AB99-4559189AB387}"/>
              </a:ext>
            </a:extLst>
          </p:cNvPr>
          <p:cNvSpPr/>
          <p:nvPr/>
        </p:nvSpPr>
        <p:spPr>
          <a:xfrm>
            <a:off x="9159240" y="416433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楕円 26">
            <a:extLst>
              <a:ext uri="{FF2B5EF4-FFF2-40B4-BE49-F238E27FC236}">
                <a16:creationId xmlns:a16="http://schemas.microsoft.com/office/drawing/2014/main" id="{28387E62-6E6F-4942-9ADC-3FBEC00793A9}"/>
              </a:ext>
            </a:extLst>
          </p:cNvPr>
          <p:cNvSpPr/>
          <p:nvPr/>
        </p:nvSpPr>
        <p:spPr>
          <a:xfrm>
            <a:off x="9391650" y="493395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楕円 27">
            <a:extLst>
              <a:ext uri="{FF2B5EF4-FFF2-40B4-BE49-F238E27FC236}">
                <a16:creationId xmlns:a16="http://schemas.microsoft.com/office/drawing/2014/main" id="{3035D8CA-390D-4A2F-9490-29F68C710BDF}"/>
              </a:ext>
            </a:extLst>
          </p:cNvPr>
          <p:cNvSpPr/>
          <p:nvPr/>
        </p:nvSpPr>
        <p:spPr>
          <a:xfrm>
            <a:off x="9944100" y="430911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35" name="グループ化 34">
            <a:extLst>
              <a:ext uri="{FF2B5EF4-FFF2-40B4-BE49-F238E27FC236}">
                <a16:creationId xmlns:a16="http://schemas.microsoft.com/office/drawing/2014/main" id="{08E3E7D5-65F0-438F-A422-B236B5AD35A7}"/>
              </a:ext>
            </a:extLst>
          </p:cNvPr>
          <p:cNvGrpSpPr/>
          <p:nvPr/>
        </p:nvGrpSpPr>
        <p:grpSpPr>
          <a:xfrm>
            <a:off x="6248400" y="4427220"/>
            <a:ext cx="365760" cy="388620"/>
            <a:chOff x="5574030" y="4431030"/>
            <a:chExt cx="365760" cy="388620"/>
          </a:xfrm>
        </p:grpSpPr>
        <p:cxnSp>
          <p:nvCxnSpPr>
            <p:cNvPr id="36" name="直線コネクタ 35">
              <a:extLst>
                <a:ext uri="{FF2B5EF4-FFF2-40B4-BE49-F238E27FC236}">
                  <a16:creationId xmlns:a16="http://schemas.microsoft.com/office/drawing/2014/main" id="{0C3161BB-407C-47A8-9460-B2E838062806}"/>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D2EDC1A-AF9A-40F8-BD51-41FD60383239}"/>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AB933D92-FFC9-4214-A547-5AB7CC3C756E}"/>
              </a:ext>
            </a:extLst>
          </p:cNvPr>
          <p:cNvGrpSpPr/>
          <p:nvPr/>
        </p:nvGrpSpPr>
        <p:grpSpPr>
          <a:xfrm>
            <a:off x="5387340" y="3931920"/>
            <a:ext cx="365760" cy="388620"/>
            <a:chOff x="5574030" y="4431030"/>
            <a:chExt cx="365760" cy="388620"/>
          </a:xfrm>
        </p:grpSpPr>
        <p:cxnSp>
          <p:nvCxnSpPr>
            <p:cNvPr id="42" name="直線コネクタ 41">
              <a:extLst>
                <a:ext uri="{FF2B5EF4-FFF2-40B4-BE49-F238E27FC236}">
                  <a16:creationId xmlns:a16="http://schemas.microsoft.com/office/drawing/2014/main" id="{D8A8C59D-5FC1-42C4-9E9D-C6A33ABD3DB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1B2173CE-7D8F-4353-A9B9-0E9DD6471BE4}"/>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id="{FD65FE47-4250-445C-8327-0FC2CCAF6BB6}"/>
              </a:ext>
            </a:extLst>
          </p:cNvPr>
          <p:cNvGrpSpPr/>
          <p:nvPr/>
        </p:nvGrpSpPr>
        <p:grpSpPr>
          <a:xfrm>
            <a:off x="4705350" y="3158490"/>
            <a:ext cx="365760" cy="388620"/>
            <a:chOff x="5574030" y="4431030"/>
            <a:chExt cx="365760" cy="388620"/>
          </a:xfrm>
        </p:grpSpPr>
        <p:cxnSp>
          <p:nvCxnSpPr>
            <p:cNvPr id="45" name="直線コネクタ 44">
              <a:extLst>
                <a:ext uri="{FF2B5EF4-FFF2-40B4-BE49-F238E27FC236}">
                  <a16:creationId xmlns:a16="http://schemas.microsoft.com/office/drawing/2014/main" id="{A1A589AA-247D-4C81-B991-D31801487968}"/>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3A52624F-EAE7-41A1-A089-8ED86144EC8B}"/>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7" name="グループ化 46">
            <a:extLst>
              <a:ext uri="{FF2B5EF4-FFF2-40B4-BE49-F238E27FC236}">
                <a16:creationId xmlns:a16="http://schemas.microsoft.com/office/drawing/2014/main" id="{87C99C84-9720-487F-B514-B045115C0529}"/>
              </a:ext>
            </a:extLst>
          </p:cNvPr>
          <p:cNvGrpSpPr/>
          <p:nvPr/>
        </p:nvGrpSpPr>
        <p:grpSpPr>
          <a:xfrm>
            <a:off x="5417820" y="2773680"/>
            <a:ext cx="365760" cy="388620"/>
            <a:chOff x="5574030" y="4431030"/>
            <a:chExt cx="365760" cy="388620"/>
          </a:xfrm>
        </p:grpSpPr>
        <p:cxnSp>
          <p:nvCxnSpPr>
            <p:cNvPr id="48" name="直線コネクタ 47">
              <a:extLst>
                <a:ext uri="{FF2B5EF4-FFF2-40B4-BE49-F238E27FC236}">
                  <a16:creationId xmlns:a16="http://schemas.microsoft.com/office/drawing/2014/main" id="{615F5F80-1885-4B98-A2C9-9F502AF4B10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9A7B5F4-CEAA-440C-B904-59B05BB4FEA8}"/>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グループ化 52">
            <a:extLst>
              <a:ext uri="{FF2B5EF4-FFF2-40B4-BE49-F238E27FC236}">
                <a16:creationId xmlns:a16="http://schemas.microsoft.com/office/drawing/2014/main" id="{CADF57D1-C989-48FC-9754-396FB0784A9E}"/>
              </a:ext>
            </a:extLst>
          </p:cNvPr>
          <p:cNvGrpSpPr/>
          <p:nvPr/>
        </p:nvGrpSpPr>
        <p:grpSpPr>
          <a:xfrm>
            <a:off x="4461510" y="4034790"/>
            <a:ext cx="365760" cy="388620"/>
            <a:chOff x="5574030" y="4431030"/>
            <a:chExt cx="365760" cy="388620"/>
          </a:xfrm>
        </p:grpSpPr>
        <p:cxnSp>
          <p:nvCxnSpPr>
            <p:cNvPr id="54" name="直線コネクタ 53">
              <a:extLst>
                <a:ext uri="{FF2B5EF4-FFF2-40B4-BE49-F238E27FC236}">
                  <a16:creationId xmlns:a16="http://schemas.microsoft.com/office/drawing/2014/main" id="{ADC975CE-A609-42DA-9C51-DFC3BD12873E}"/>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CFEA925B-2C63-4CEB-9449-A1541275EA3C}"/>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6" name="グループ化 55">
            <a:extLst>
              <a:ext uri="{FF2B5EF4-FFF2-40B4-BE49-F238E27FC236}">
                <a16:creationId xmlns:a16="http://schemas.microsoft.com/office/drawing/2014/main" id="{4FA88E12-0682-415A-A892-89898A2641F9}"/>
              </a:ext>
            </a:extLst>
          </p:cNvPr>
          <p:cNvGrpSpPr/>
          <p:nvPr/>
        </p:nvGrpSpPr>
        <p:grpSpPr>
          <a:xfrm>
            <a:off x="6160770" y="3413760"/>
            <a:ext cx="365760" cy="388620"/>
            <a:chOff x="5574030" y="4431030"/>
            <a:chExt cx="365760" cy="388620"/>
          </a:xfrm>
        </p:grpSpPr>
        <p:cxnSp>
          <p:nvCxnSpPr>
            <p:cNvPr id="57" name="直線コネクタ 56">
              <a:extLst>
                <a:ext uri="{FF2B5EF4-FFF2-40B4-BE49-F238E27FC236}">
                  <a16:creationId xmlns:a16="http://schemas.microsoft.com/office/drawing/2014/main" id="{86ABCB2F-1DDA-4B82-B295-CA026F4C8B88}"/>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DEE2BA9B-061E-406A-81F8-23DE87A729E7}"/>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9" name="楕円 58">
            <a:extLst>
              <a:ext uri="{FF2B5EF4-FFF2-40B4-BE49-F238E27FC236}">
                <a16:creationId xmlns:a16="http://schemas.microsoft.com/office/drawing/2014/main" id="{D9CCC13E-0C9E-480C-865D-1CEB83365407}"/>
              </a:ext>
            </a:extLst>
          </p:cNvPr>
          <p:cNvSpPr/>
          <p:nvPr/>
        </p:nvSpPr>
        <p:spPr>
          <a:xfrm>
            <a:off x="1897380" y="538353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0" name="楕円 59">
            <a:extLst>
              <a:ext uri="{FF2B5EF4-FFF2-40B4-BE49-F238E27FC236}">
                <a16:creationId xmlns:a16="http://schemas.microsoft.com/office/drawing/2014/main" id="{697A3318-6778-4112-A17A-25AEF9502B70}"/>
              </a:ext>
            </a:extLst>
          </p:cNvPr>
          <p:cNvSpPr/>
          <p:nvPr/>
        </p:nvSpPr>
        <p:spPr>
          <a:xfrm>
            <a:off x="2712720" y="575310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楕円 60">
            <a:extLst>
              <a:ext uri="{FF2B5EF4-FFF2-40B4-BE49-F238E27FC236}">
                <a16:creationId xmlns:a16="http://schemas.microsoft.com/office/drawing/2014/main" id="{E997DA22-EE08-4B47-9932-505A99E144EB}"/>
              </a:ext>
            </a:extLst>
          </p:cNvPr>
          <p:cNvSpPr/>
          <p:nvPr/>
        </p:nvSpPr>
        <p:spPr>
          <a:xfrm>
            <a:off x="6442710" y="1104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2" name="楕円 61">
            <a:extLst>
              <a:ext uri="{FF2B5EF4-FFF2-40B4-BE49-F238E27FC236}">
                <a16:creationId xmlns:a16="http://schemas.microsoft.com/office/drawing/2014/main" id="{259119F5-4CC3-4AF9-A0E6-C7E0DFB27EA4}"/>
              </a:ext>
            </a:extLst>
          </p:cNvPr>
          <p:cNvSpPr/>
          <p:nvPr/>
        </p:nvSpPr>
        <p:spPr>
          <a:xfrm>
            <a:off x="8793480" y="544449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3" name="楕円 62">
            <a:extLst>
              <a:ext uri="{FF2B5EF4-FFF2-40B4-BE49-F238E27FC236}">
                <a16:creationId xmlns:a16="http://schemas.microsoft.com/office/drawing/2014/main" id="{93C2D458-B835-4945-A603-CA285765B377}"/>
              </a:ext>
            </a:extLst>
          </p:cNvPr>
          <p:cNvSpPr/>
          <p:nvPr/>
        </p:nvSpPr>
        <p:spPr>
          <a:xfrm>
            <a:off x="10168890" y="5344883"/>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0" name="楕円 79">
            <a:extLst>
              <a:ext uri="{FF2B5EF4-FFF2-40B4-BE49-F238E27FC236}">
                <a16:creationId xmlns:a16="http://schemas.microsoft.com/office/drawing/2014/main" id="{3BD193C5-E27D-41AD-A692-B0B2E8859821}"/>
              </a:ext>
            </a:extLst>
          </p:cNvPr>
          <p:cNvSpPr/>
          <p:nvPr/>
        </p:nvSpPr>
        <p:spPr>
          <a:xfrm>
            <a:off x="4373880" y="12192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1" name="楕円 80">
            <a:extLst>
              <a:ext uri="{FF2B5EF4-FFF2-40B4-BE49-F238E27FC236}">
                <a16:creationId xmlns:a16="http://schemas.microsoft.com/office/drawing/2014/main" id="{000B6143-3C02-4DC8-AE06-01D47B704410}"/>
              </a:ext>
            </a:extLst>
          </p:cNvPr>
          <p:cNvSpPr/>
          <p:nvPr/>
        </p:nvSpPr>
        <p:spPr>
          <a:xfrm>
            <a:off x="7086600" y="3543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3" name="楕円 82">
            <a:extLst>
              <a:ext uri="{FF2B5EF4-FFF2-40B4-BE49-F238E27FC236}">
                <a16:creationId xmlns:a16="http://schemas.microsoft.com/office/drawing/2014/main" id="{6304DD6B-4167-407E-A80C-6C74CD698C21}"/>
              </a:ext>
            </a:extLst>
          </p:cNvPr>
          <p:cNvSpPr/>
          <p:nvPr/>
        </p:nvSpPr>
        <p:spPr>
          <a:xfrm>
            <a:off x="3882390" y="5334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8" name="テキスト ボックス 97">
            <a:extLst>
              <a:ext uri="{FF2B5EF4-FFF2-40B4-BE49-F238E27FC236}">
                <a16:creationId xmlns:a16="http://schemas.microsoft.com/office/drawing/2014/main" id="{73623F99-B128-4EC2-A94A-867638D33D03}"/>
              </a:ext>
            </a:extLst>
          </p:cNvPr>
          <p:cNvSpPr txBox="1"/>
          <p:nvPr/>
        </p:nvSpPr>
        <p:spPr>
          <a:xfrm>
            <a:off x="2266952" y="258048"/>
            <a:ext cx="1783079"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99" name="テキスト ボックス 98">
            <a:extLst>
              <a:ext uri="{FF2B5EF4-FFF2-40B4-BE49-F238E27FC236}">
                <a16:creationId xmlns:a16="http://schemas.microsoft.com/office/drawing/2014/main" id="{880B2F93-FA83-45B9-AD9B-CAFD6B052BD3}"/>
              </a:ext>
            </a:extLst>
          </p:cNvPr>
          <p:cNvSpPr txBox="1"/>
          <p:nvPr/>
        </p:nvSpPr>
        <p:spPr>
          <a:xfrm>
            <a:off x="523312" y="4075889"/>
            <a:ext cx="1662428"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2</a:t>
            </a:r>
            <a:endParaRPr lang="ja-JP" altLang="en-US" sz="2400" dirty="0">
              <a:latin typeface="メイリオ" panose="020B0604030504040204" pitchFamily="50" charset="-128"/>
              <a:ea typeface="メイリオ" panose="020B0604030504040204" pitchFamily="50" charset="-128"/>
            </a:endParaRPr>
          </a:p>
        </p:txBody>
      </p:sp>
      <p:sp>
        <p:nvSpPr>
          <p:cNvPr id="64" name="楕円 63">
            <a:extLst>
              <a:ext uri="{FF2B5EF4-FFF2-40B4-BE49-F238E27FC236}">
                <a16:creationId xmlns:a16="http://schemas.microsoft.com/office/drawing/2014/main" id="{976D9B3F-A3D5-45E8-B220-B5D8C11E296F}"/>
              </a:ext>
            </a:extLst>
          </p:cNvPr>
          <p:cNvSpPr/>
          <p:nvPr/>
        </p:nvSpPr>
        <p:spPr>
          <a:xfrm>
            <a:off x="4579895" y="3052267"/>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5" name="楕円 64">
            <a:extLst>
              <a:ext uri="{FF2B5EF4-FFF2-40B4-BE49-F238E27FC236}">
                <a16:creationId xmlns:a16="http://schemas.microsoft.com/office/drawing/2014/main" id="{D14793E7-64BA-4B83-BFF5-79C2CFC9317D}"/>
              </a:ext>
            </a:extLst>
          </p:cNvPr>
          <p:cNvSpPr/>
          <p:nvPr/>
        </p:nvSpPr>
        <p:spPr>
          <a:xfrm>
            <a:off x="5305169" y="2631788"/>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6" name="楕円 65">
            <a:extLst>
              <a:ext uri="{FF2B5EF4-FFF2-40B4-BE49-F238E27FC236}">
                <a16:creationId xmlns:a16="http://schemas.microsoft.com/office/drawing/2014/main" id="{37CAA309-1CFF-4BD2-8198-DE61271CA42F}"/>
              </a:ext>
            </a:extLst>
          </p:cNvPr>
          <p:cNvSpPr/>
          <p:nvPr/>
        </p:nvSpPr>
        <p:spPr>
          <a:xfrm>
            <a:off x="6043302" y="3292803"/>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7" name="楕円 66">
            <a:extLst>
              <a:ext uri="{FF2B5EF4-FFF2-40B4-BE49-F238E27FC236}">
                <a16:creationId xmlns:a16="http://schemas.microsoft.com/office/drawing/2014/main" id="{4E40909A-4C2B-42CD-B8B8-1CA65BF0EBE9}"/>
              </a:ext>
            </a:extLst>
          </p:cNvPr>
          <p:cNvSpPr/>
          <p:nvPr/>
        </p:nvSpPr>
        <p:spPr>
          <a:xfrm>
            <a:off x="6142454" y="4328389"/>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8" name="楕円 67">
            <a:extLst>
              <a:ext uri="{FF2B5EF4-FFF2-40B4-BE49-F238E27FC236}">
                <a16:creationId xmlns:a16="http://schemas.microsoft.com/office/drawing/2014/main" id="{F12F6622-BBC7-4DAD-BEF3-5ED82EC87639}"/>
              </a:ext>
            </a:extLst>
          </p:cNvPr>
          <p:cNvSpPr/>
          <p:nvPr/>
        </p:nvSpPr>
        <p:spPr>
          <a:xfrm>
            <a:off x="5272123" y="383263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1" name="楕円 70">
            <a:extLst>
              <a:ext uri="{FF2B5EF4-FFF2-40B4-BE49-F238E27FC236}">
                <a16:creationId xmlns:a16="http://schemas.microsoft.com/office/drawing/2014/main" id="{253DD0EA-7F11-4618-84D3-837155166156}"/>
              </a:ext>
            </a:extLst>
          </p:cNvPr>
          <p:cNvSpPr/>
          <p:nvPr/>
        </p:nvSpPr>
        <p:spPr>
          <a:xfrm>
            <a:off x="4357719" y="3920764"/>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2" name="楕円 51">
            <a:extLst>
              <a:ext uri="{FF2B5EF4-FFF2-40B4-BE49-F238E27FC236}">
                <a16:creationId xmlns:a16="http://schemas.microsoft.com/office/drawing/2014/main" id="{98D3E99F-27D8-42CE-A7A9-8F3A0DA53087}"/>
              </a:ext>
            </a:extLst>
          </p:cNvPr>
          <p:cNvSpPr/>
          <p:nvPr/>
        </p:nvSpPr>
        <p:spPr>
          <a:xfrm>
            <a:off x="4708422" y="4646041"/>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9" name="楕円 68">
            <a:extLst>
              <a:ext uri="{FF2B5EF4-FFF2-40B4-BE49-F238E27FC236}">
                <a16:creationId xmlns:a16="http://schemas.microsoft.com/office/drawing/2014/main" id="{0DE01F78-9BA1-4610-8589-240AE7DF91D9}"/>
              </a:ext>
            </a:extLst>
          </p:cNvPr>
          <p:cNvSpPr/>
          <p:nvPr/>
        </p:nvSpPr>
        <p:spPr>
          <a:xfrm>
            <a:off x="5433701" y="484251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752535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084F8B62-49C6-4576-8085-DF52281217D1}"/>
              </a:ext>
            </a:extLst>
          </p:cNvPr>
          <p:cNvSpPr/>
          <p:nvPr/>
        </p:nvSpPr>
        <p:spPr>
          <a:xfrm>
            <a:off x="5939790" y="86487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楕円 13">
            <a:extLst>
              <a:ext uri="{FF2B5EF4-FFF2-40B4-BE49-F238E27FC236}">
                <a16:creationId xmlns:a16="http://schemas.microsoft.com/office/drawing/2014/main" id="{649AF52E-DFAC-4087-832D-FDFD70A3AD0C}"/>
              </a:ext>
            </a:extLst>
          </p:cNvPr>
          <p:cNvSpPr/>
          <p:nvPr/>
        </p:nvSpPr>
        <p:spPr>
          <a:xfrm>
            <a:off x="4560570" y="8001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楕円 14">
            <a:extLst>
              <a:ext uri="{FF2B5EF4-FFF2-40B4-BE49-F238E27FC236}">
                <a16:creationId xmlns:a16="http://schemas.microsoft.com/office/drawing/2014/main" id="{0BD5C05E-C1FC-4EAF-89B3-B359EDBCB353}"/>
              </a:ext>
            </a:extLst>
          </p:cNvPr>
          <p:cNvSpPr/>
          <p:nvPr/>
        </p:nvSpPr>
        <p:spPr>
          <a:xfrm>
            <a:off x="5067300" y="1638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楕円 15">
            <a:extLst>
              <a:ext uri="{FF2B5EF4-FFF2-40B4-BE49-F238E27FC236}">
                <a16:creationId xmlns:a16="http://schemas.microsoft.com/office/drawing/2014/main" id="{071790D3-DDDB-4015-8C08-1685EF173C1B}"/>
              </a:ext>
            </a:extLst>
          </p:cNvPr>
          <p:cNvSpPr/>
          <p:nvPr/>
        </p:nvSpPr>
        <p:spPr>
          <a:xfrm>
            <a:off x="5280660" y="1086786"/>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楕円 16">
            <a:extLst>
              <a:ext uri="{FF2B5EF4-FFF2-40B4-BE49-F238E27FC236}">
                <a16:creationId xmlns:a16="http://schemas.microsoft.com/office/drawing/2014/main" id="{BA8AC99B-785A-4126-ABC1-9C0780F66F87}"/>
              </a:ext>
            </a:extLst>
          </p:cNvPr>
          <p:cNvSpPr/>
          <p:nvPr/>
        </p:nvSpPr>
        <p:spPr>
          <a:xfrm>
            <a:off x="6576060" y="7581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楕円 17">
            <a:extLst>
              <a:ext uri="{FF2B5EF4-FFF2-40B4-BE49-F238E27FC236}">
                <a16:creationId xmlns:a16="http://schemas.microsoft.com/office/drawing/2014/main" id="{E0F94403-7BC3-4B21-8C53-CAC41455BA21}"/>
              </a:ext>
            </a:extLst>
          </p:cNvPr>
          <p:cNvSpPr/>
          <p:nvPr/>
        </p:nvSpPr>
        <p:spPr>
          <a:xfrm>
            <a:off x="5779770" y="15621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楕円 18">
            <a:extLst>
              <a:ext uri="{FF2B5EF4-FFF2-40B4-BE49-F238E27FC236}">
                <a16:creationId xmlns:a16="http://schemas.microsoft.com/office/drawing/2014/main" id="{83C4F0A8-1A65-4F0B-99CC-9760F4F74DF0}"/>
              </a:ext>
            </a:extLst>
          </p:cNvPr>
          <p:cNvSpPr/>
          <p:nvPr/>
        </p:nvSpPr>
        <p:spPr>
          <a:xfrm>
            <a:off x="3204210" y="515874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楕円 19">
            <a:extLst>
              <a:ext uri="{FF2B5EF4-FFF2-40B4-BE49-F238E27FC236}">
                <a16:creationId xmlns:a16="http://schemas.microsoft.com/office/drawing/2014/main" id="{C62F4D4B-0727-4DF2-A073-3E66DACBC506}"/>
              </a:ext>
            </a:extLst>
          </p:cNvPr>
          <p:cNvSpPr/>
          <p:nvPr/>
        </p:nvSpPr>
        <p:spPr>
          <a:xfrm>
            <a:off x="1744980" y="471678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楕円 20">
            <a:extLst>
              <a:ext uri="{FF2B5EF4-FFF2-40B4-BE49-F238E27FC236}">
                <a16:creationId xmlns:a16="http://schemas.microsoft.com/office/drawing/2014/main" id="{441099EC-185D-4E23-AFE5-D35361806CE2}"/>
              </a:ext>
            </a:extLst>
          </p:cNvPr>
          <p:cNvSpPr/>
          <p:nvPr/>
        </p:nvSpPr>
        <p:spPr>
          <a:xfrm>
            <a:off x="2468489" y="4928417"/>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楕円 21">
            <a:extLst>
              <a:ext uri="{FF2B5EF4-FFF2-40B4-BE49-F238E27FC236}">
                <a16:creationId xmlns:a16="http://schemas.microsoft.com/office/drawing/2014/main" id="{00BB592D-4D91-4000-9FC0-E6F88BC10BDF}"/>
              </a:ext>
            </a:extLst>
          </p:cNvPr>
          <p:cNvSpPr/>
          <p:nvPr/>
        </p:nvSpPr>
        <p:spPr>
          <a:xfrm>
            <a:off x="2301240" y="423291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楕円 22">
            <a:extLst>
              <a:ext uri="{FF2B5EF4-FFF2-40B4-BE49-F238E27FC236}">
                <a16:creationId xmlns:a16="http://schemas.microsoft.com/office/drawing/2014/main" id="{E941BD30-D622-45FF-A346-C5D798D6152B}"/>
              </a:ext>
            </a:extLst>
          </p:cNvPr>
          <p:cNvSpPr/>
          <p:nvPr/>
        </p:nvSpPr>
        <p:spPr>
          <a:xfrm>
            <a:off x="3067969" y="443103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楕円 23">
            <a:extLst>
              <a:ext uri="{FF2B5EF4-FFF2-40B4-BE49-F238E27FC236}">
                <a16:creationId xmlns:a16="http://schemas.microsoft.com/office/drawing/2014/main" id="{4A1C64AA-0862-4103-A908-F9FE80044C2C}"/>
              </a:ext>
            </a:extLst>
          </p:cNvPr>
          <p:cNvSpPr/>
          <p:nvPr/>
        </p:nvSpPr>
        <p:spPr>
          <a:xfrm>
            <a:off x="8454390" y="407670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楕円 24">
            <a:extLst>
              <a:ext uri="{FF2B5EF4-FFF2-40B4-BE49-F238E27FC236}">
                <a16:creationId xmlns:a16="http://schemas.microsoft.com/office/drawing/2014/main" id="{A96A547E-944C-489D-88FB-519AAF9730CB}"/>
              </a:ext>
            </a:extLst>
          </p:cNvPr>
          <p:cNvSpPr/>
          <p:nvPr/>
        </p:nvSpPr>
        <p:spPr>
          <a:xfrm>
            <a:off x="8606790" y="475488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楕円 25">
            <a:extLst>
              <a:ext uri="{FF2B5EF4-FFF2-40B4-BE49-F238E27FC236}">
                <a16:creationId xmlns:a16="http://schemas.microsoft.com/office/drawing/2014/main" id="{01024A60-ACA6-4497-AB99-4559189AB387}"/>
              </a:ext>
            </a:extLst>
          </p:cNvPr>
          <p:cNvSpPr/>
          <p:nvPr/>
        </p:nvSpPr>
        <p:spPr>
          <a:xfrm>
            <a:off x="9159240" y="416433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楕円 26">
            <a:extLst>
              <a:ext uri="{FF2B5EF4-FFF2-40B4-BE49-F238E27FC236}">
                <a16:creationId xmlns:a16="http://schemas.microsoft.com/office/drawing/2014/main" id="{28387E62-6E6F-4942-9ADC-3FBEC00793A9}"/>
              </a:ext>
            </a:extLst>
          </p:cNvPr>
          <p:cNvSpPr/>
          <p:nvPr/>
        </p:nvSpPr>
        <p:spPr>
          <a:xfrm>
            <a:off x="9391650" y="493395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楕円 27">
            <a:extLst>
              <a:ext uri="{FF2B5EF4-FFF2-40B4-BE49-F238E27FC236}">
                <a16:creationId xmlns:a16="http://schemas.microsoft.com/office/drawing/2014/main" id="{3035D8CA-390D-4A2F-9490-29F68C710BDF}"/>
              </a:ext>
            </a:extLst>
          </p:cNvPr>
          <p:cNvSpPr/>
          <p:nvPr/>
        </p:nvSpPr>
        <p:spPr>
          <a:xfrm>
            <a:off x="9944100" y="430911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34" name="グループ化 33">
            <a:extLst>
              <a:ext uri="{FF2B5EF4-FFF2-40B4-BE49-F238E27FC236}">
                <a16:creationId xmlns:a16="http://schemas.microsoft.com/office/drawing/2014/main" id="{A7B29444-A9F9-41C1-9D41-83AFE88D25D4}"/>
              </a:ext>
            </a:extLst>
          </p:cNvPr>
          <p:cNvGrpSpPr/>
          <p:nvPr/>
        </p:nvGrpSpPr>
        <p:grpSpPr>
          <a:xfrm>
            <a:off x="4735417" y="4766310"/>
            <a:ext cx="365760" cy="388620"/>
            <a:chOff x="5574030" y="4431030"/>
            <a:chExt cx="365760" cy="388620"/>
          </a:xfrm>
        </p:grpSpPr>
        <p:cxnSp>
          <p:nvCxnSpPr>
            <p:cNvPr id="31" name="直線コネクタ 30">
              <a:extLst>
                <a:ext uri="{FF2B5EF4-FFF2-40B4-BE49-F238E27FC236}">
                  <a16:creationId xmlns:a16="http://schemas.microsoft.com/office/drawing/2014/main" id="{E6ADECC6-863F-42D8-A6EB-5DA1DFF3308B}"/>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DBF8566-8240-4214-A393-2F0626D919B2}"/>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08E3E7D5-65F0-438F-A422-B236B5AD35A7}"/>
              </a:ext>
            </a:extLst>
          </p:cNvPr>
          <p:cNvGrpSpPr/>
          <p:nvPr/>
        </p:nvGrpSpPr>
        <p:grpSpPr>
          <a:xfrm>
            <a:off x="6248400" y="4427220"/>
            <a:ext cx="365760" cy="388620"/>
            <a:chOff x="5574030" y="4431030"/>
            <a:chExt cx="365760" cy="388620"/>
          </a:xfrm>
        </p:grpSpPr>
        <p:cxnSp>
          <p:nvCxnSpPr>
            <p:cNvPr id="36" name="直線コネクタ 35">
              <a:extLst>
                <a:ext uri="{FF2B5EF4-FFF2-40B4-BE49-F238E27FC236}">
                  <a16:creationId xmlns:a16="http://schemas.microsoft.com/office/drawing/2014/main" id="{0C3161BB-407C-47A8-9460-B2E838062806}"/>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D2EDC1A-AF9A-40F8-BD51-41FD60383239}"/>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AF57C600-259C-4BE1-954E-F5C85607D075}"/>
              </a:ext>
            </a:extLst>
          </p:cNvPr>
          <p:cNvGrpSpPr/>
          <p:nvPr/>
        </p:nvGrpSpPr>
        <p:grpSpPr>
          <a:xfrm>
            <a:off x="5532120" y="4968240"/>
            <a:ext cx="365760" cy="388620"/>
            <a:chOff x="5574030" y="4431030"/>
            <a:chExt cx="365760" cy="388620"/>
          </a:xfrm>
        </p:grpSpPr>
        <p:cxnSp>
          <p:nvCxnSpPr>
            <p:cNvPr id="39" name="直線コネクタ 38">
              <a:extLst>
                <a:ext uri="{FF2B5EF4-FFF2-40B4-BE49-F238E27FC236}">
                  <a16:creationId xmlns:a16="http://schemas.microsoft.com/office/drawing/2014/main" id="{9453A463-A62D-4CD6-A7EC-DB33090EC1E4}"/>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E570A31-5EA1-4366-AE92-FD1CB398623E}"/>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AB933D92-FFC9-4214-A547-5AB7CC3C756E}"/>
              </a:ext>
            </a:extLst>
          </p:cNvPr>
          <p:cNvGrpSpPr/>
          <p:nvPr/>
        </p:nvGrpSpPr>
        <p:grpSpPr>
          <a:xfrm>
            <a:off x="5387340" y="3931920"/>
            <a:ext cx="365760" cy="388620"/>
            <a:chOff x="5574030" y="4431030"/>
            <a:chExt cx="365760" cy="388620"/>
          </a:xfrm>
        </p:grpSpPr>
        <p:cxnSp>
          <p:nvCxnSpPr>
            <p:cNvPr id="42" name="直線コネクタ 41">
              <a:extLst>
                <a:ext uri="{FF2B5EF4-FFF2-40B4-BE49-F238E27FC236}">
                  <a16:creationId xmlns:a16="http://schemas.microsoft.com/office/drawing/2014/main" id="{D8A8C59D-5FC1-42C4-9E9D-C6A33ABD3DB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1B2173CE-7D8F-4353-A9B9-0E9DD6471BE4}"/>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id="{FD65FE47-4250-445C-8327-0FC2CCAF6BB6}"/>
              </a:ext>
            </a:extLst>
          </p:cNvPr>
          <p:cNvGrpSpPr/>
          <p:nvPr/>
        </p:nvGrpSpPr>
        <p:grpSpPr>
          <a:xfrm>
            <a:off x="4705350" y="3158490"/>
            <a:ext cx="365760" cy="388620"/>
            <a:chOff x="5574030" y="4431030"/>
            <a:chExt cx="365760" cy="388620"/>
          </a:xfrm>
        </p:grpSpPr>
        <p:cxnSp>
          <p:nvCxnSpPr>
            <p:cNvPr id="45" name="直線コネクタ 44">
              <a:extLst>
                <a:ext uri="{FF2B5EF4-FFF2-40B4-BE49-F238E27FC236}">
                  <a16:creationId xmlns:a16="http://schemas.microsoft.com/office/drawing/2014/main" id="{A1A589AA-247D-4C81-B991-D31801487968}"/>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3A52624F-EAE7-41A1-A089-8ED86144EC8B}"/>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7" name="グループ化 46">
            <a:extLst>
              <a:ext uri="{FF2B5EF4-FFF2-40B4-BE49-F238E27FC236}">
                <a16:creationId xmlns:a16="http://schemas.microsoft.com/office/drawing/2014/main" id="{87C99C84-9720-487F-B514-B045115C0529}"/>
              </a:ext>
            </a:extLst>
          </p:cNvPr>
          <p:cNvGrpSpPr/>
          <p:nvPr/>
        </p:nvGrpSpPr>
        <p:grpSpPr>
          <a:xfrm>
            <a:off x="5417820" y="2773680"/>
            <a:ext cx="365760" cy="388620"/>
            <a:chOff x="5574030" y="4431030"/>
            <a:chExt cx="365760" cy="388620"/>
          </a:xfrm>
        </p:grpSpPr>
        <p:cxnSp>
          <p:nvCxnSpPr>
            <p:cNvPr id="48" name="直線コネクタ 47">
              <a:extLst>
                <a:ext uri="{FF2B5EF4-FFF2-40B4-BE49-F238E27FC236}">
                  <a16:creationId xmlns:a16="http://schemas.microsoft.com/office/drawing/2014/main" id="{615F5F80-1885-4B98-A2C9-9F502AF4B10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9A7B5F4-CEAA-440C-B904-59B05BB4FEA8}"/>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グループ化 52">
            <a:extLst>
              <a:ext uri="{FF2B5EF4-FFF2-40B4-BE49-F238E27FC236}">
                <a16:creationId xmlns:a16="http://schemas.microsoft.com/office/drawing/2014/main" id="{CADF57D1-C989-48FC-9754-396FB0784A9E}"/>
              </a:ext>
            </a:extLst>
          </p:cNvPr>
          <p:cNvGrpSpPr/>
          <p:nvPr/>
        </p:nvGrpSpPr>
        <p:grpSpPr>
          <a:xfrm>
            <a:off x="4461510" y="4034790"/>
            <a:ext cx="365760" cy="388620"/>
            <a:chOff x="5574030" y="4431030"/>
            <a:chExt cx="365760" cy="388620"/>
          </a:xfrm>
        </p:grpSpPr>
        <p:cxnSp>
          <p:nvCxnSpPr>
            <p:cNvPr id="54" name="直線コネクタ 53">
              <a:extLst>
                <a:ext uri="{FF2B5EF4-FFF2-40B4-BE49-F238E27FC236}">
                  <a16:creationId xmlns:a16="http://schemas.microsoft.com/office/drawing/2014/main" id="{ADC975CE-A609-42DA-9C51-DFC3BD12873E}"/>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CFEA925B-2C63-4CEB-9449-A1541275EA3C}"/>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6" name="グループ化 55">
            <a:extLst>
              <a:ext uri="{FF2B5EF4-FFF2-40B4-BE49-F238E27FC236}">
                <a16:creationId xmlns:a16="http://schemas.microsoft.com/office/drawing/2014/main" id="{4FA88E12-0682-415A-A892-89898A2641F9}"/>
              </a:ext>
            </a:extLst>
          </p:cNvPr>
          <p:cNvGrpSpPr/>
          <p:nvPr/>
        </p:nvGrpSpPr>
        <p:grpSpPr>
          <a:xfrm>
            <a:off x="6160770" y="3413760"/>
            <a:ext cx="365760" cy="388620"/>
            <a:chOff x="5574030" y="4431030"/>
            <a:chExt cx="365760" cy="388620"/>
          </a:xfrm>
        </p:grpSpPr>
        <p:cxnSp>
          <p:nvCxnSpPr>
            <p:cNvPr id="57" name="直線コネクタ 56">
              <a:extLst>
                <a:ext uri="{FF2B5EF4-FFF2-40B4-BE49-F238E27FC236}">
                  <a16:creationId xmlns:a16="http://schemas.microsoft.com/office/drawing/2014/main" id="{86ABCB2F-1DDA-4B82-B295-CA026F4C8B88}"/>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DEE2BA9B-061E-406A-81F8-23DE87A729E7}"/>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9" name="楕円 58">
            <a:extLst>
              <a:ext uri="{FF2B5EF4-FFF2-40B4-BE49-F238E27FC236}">
                <a16:creationId xmlns:a16="http://schemas.microsoft.com/office/drawing/2014/main" id="{D9CCC13E-0C9E-480C-865D-1CEB83365407}"/>
              </a:ext>
            </a:extLst>
          </p:cNvPr>
          <p:cNvSpPr/>
          <p:nvPr/>
        </p:nvSpPr>
        <p:spPr>
          <a:xfrm>
            <a:off x="1897380" y="538353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0" name="楕円 59">
            <a:extLst>
              <a:ext uri="{FF2B5EF4-FFF2-40B4-BE49-F238E27FC236}">
                <a16:creationId xmlns:a16="http://schemas.microsoft.com/office/drawing/2014/main" id="{697A3318-6778-4112-A17A-25AEF9502B70}"/>
              </a:ext>
            </a:extLst>
          </p:cNvPr>
          <p:cNvSpPr/>
          <p:nvPr/>
        </p:nvSpPr>
        <p:spPr>
          <a:xfrm>
            <a:off x="2712720" y="575310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楕円 60">
            <a:extLst>
              <a:ext uri="{FF2B5EF4-FFF2-40B4-BE49-F238E27FC236}">
                <a16:creationId xmlns:a16="http://schemas.microsoft.com/office/drawing/2014/main" id="{E997DA22-EE08-4B47-9932-505A99E144EB}"/>
              </a:ext>
            </a:extLst>
          </p:cNvPr>
          <p:cNvSpPr/>
          <p:nvPr/>
        </p:nvSpPr>
        <p:spPr>
          <a:xfrm>
            <a:off x="6442710" y="1104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2" name="楕円 61">
            <a:extLst>
              <a:ext uri="{FF2B5EF4-FFF2-40B4-BE49-F238E27FC236}">
                <a16:creationId xmlns:a16="http://schemas.microsoft.com/office/drawing/2014/main" id="{259119F5-4CC3-4AF9-A0E6-C7E0DFB27EA4}"/>
              </a:ext>
            </a:extLst>
          </p:cNvPr>
          <p:cNvSpPr/>
          <p:nvPr/>
        </p:nvSpPr>
        <p:spPr>
          <a:xfrm>
            <a:off x="8793480" y="544449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3" name="楕円 62">
            <a:extLst>
              <a:ext uri="{FF2B5EF4-FFF2-40B4-BE49-F238E27FC236}">
                <a16:creationId xmlns:a16="http://schemas.microsoft.com/office/drawing/2014/main" id="{93C2D458-B835-4945-A603-CA285765B377}"/>
              </a:ext>
            </a:extLst>
          </p:cNvPr>
          <p:cNvSpPr/>
          <p:nvPr/>
        </p:nvSpPr>
        <p:spPr>
          <a:xfrm>
            <a:off x="10168890" y="5344883"/>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0" name="楕円 79">
            <a:extLst>
              <a:ext uri="{FF2B5EF4-FFF2-40B4-BE49-F238E27FC236}">
                <a16:creationId xmlns:a16="http://schemas.microsoft.com/office/drawing/2014/main" id="{3BD193C5-E27D-41AD-A692-B0B2E8859821}"/>
              </a:ext>
            </a:extLst>
          </p:cNvPr>
          <p:cNvSpPr/>
          <p:nvPr/>
        </p:nvSpPr>
        <p:spPr>
          <a:xfrm>
            <a:off x="4373880" y="12192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1" name="楕円 80">
            <a:extLst>
              <a:ext uri="{FF2B5EF4-FFF2-40B4-BE49-F238E27FC236}">
                <a16:creationId xmlns:a16="http://schemas.microsoft.com/office/drawing/2014/main" id="{000B6143-3C02-4DC8-AE06-01D47B704410}"/>
              </a:ext>
            </a:extLst>
          </p:cNvPr>
          <p:cNvSpPr/>
          <p:nvPr/>
        </p:nvSpPr>
        <p:spPr>
          <a:xfrm>
            <a:off x="7086600" y="3543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3" name="楕円 82">
            <a:extLst>
              <a:ext uri="{FF2B5EF4-FFF2-40B4-BE49-F238E27FC236}">
                <a16:creationId xmlns:a16="http://schemas.microsoft.com/office/drawing/2014/main" id="{6304DD6B-4167-407E-A80C-6C74CD698C21}"/>
              </a:ext>
            </a:extLst>
          </p:cNvPr>
          <p:cNvSpPr/>
          <p:nvPr/>
        </p:nvSpPr>
        <p:spPr>
          <a:xfrm>
            <a:off x="3882390" y="5334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8" name="テキスト ボックス 97">
            <a:extLst>
              <a:ext uri="{FF2B5EF4-FFF2-40B4-BE49-F238E27FC236}">
                <a16:creationId xmlns:a16="http://schemas.microsoft.com/office/drawing/2014/main" id="{73623F99-B128-4EC2-A94A-867638D33D03}"/>
              </a:ext>
            </a:extLst>
          </p:cNvPr>
          <p:cNvSpPr txBox="1"/>
          <p:nvPr/>
        </p:nvSpPr>
        <p:spPr>
          <a:xfrm>
            <a:off x="2266952" y="258048"/>
            <a:ext cx="1783079"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99" name="テキスト ボックス 98">
            <a:extLst>
              <a:ext uri="{FF2B5EF4-FFF2-40B4-BE49-F238E27FC236}">
                <a16:creationId xmlns:a16="http://schemas.microsoft.com/office/drawing/2014/main" id="{880B2F93-FA83-45B9-AD9B-CAFD6B052BD3}"/>
              </a:ext>
            </a:extLst>
          </p:cNvPr>
          <p:cNvSpPr txBox="1"/>
          <p:nvPr/>
        </p:nvSpPr>
        <p:spPr>
          <a:xfrm>
            <a:off x="523312" y="4075889"/>
            <a:ext cx="1662428"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2</a:t>
            </a:r>
            <a:endParaRPr lang="ja-JP" altLang="en-US" sz="2400" dirty="0">
              <a:latin typeface="メイリオ" panose="020B0604030504040204" pitchFamily="50" charset="-128"/>
              <a:ea typeface="メイリオ" panose="020B0604030504040204" pitchFamily="50" charset="-128"/>
            </a:endParaRPr>
          </a:p>
        </p:txBody>
      </p:sp>
      <p:sp>
        <p:nvSpPr>
          <p:cNvPr id="100" name="テキスト ボックス 99">
            <a:extLst>
              <a:ext uri="{FF2B5EF4-FFF2-40B4-BE49-F238E27FC236}">
                <a16:creationId xmlns:a16="http://schemas.microsoft.com/office/drawing/2014/main" id="{58B796F7-1E9E-4A5B-8A60-0C924C37E82F}"/>
              </a:ext>
            </a:extLst>
          </p:cNvPr>
          <p:cNvSpPr txBox="1"/>
          <p:nvPr/>
        </p:nvSpPr>
        <p:spPr>
          <a:xfrm>
            <a:off x="7379970" y="3608072"/>
            <a:ext cx="1661160" cy="467819"/>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3</a:t>
            </a:r>
            <a:endParaRPr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82508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084F8B62-49C6-4576-8085-DF52281217D1}"/>
              </a:ext>
            </a:extLst>
          </p:cNvPr>
          <p:cNvSpPr/>
          <p:nvPr/>
        </p:nvSpPr>
        <p:spPr>
          <a:xfrm>
            <a:off x="5939790" y="86487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楕円 13">
            <a:extLst>
              <a:ext uri="{FF2B5EF4-FFF2-40B4-BE49-F238E27FC236}">
                <a16:creationId xmlns:a16="http://schemas.microsoft.com/office/drawing/2014/main" id="{649AF52E-DFAC-4087-832D-FDFD70A3AD0C}"/>
              </a:ext>
            </a:extLst>
          </p:cNvPr>
          <p:cNvSpPr/>
          <p:nvPr/>
        </p:nvSpPr>
        <p:spPr>
          <a:xfrm>
            <a:off x="4560570" y="8001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楕円 14">
            <a:extLst>
              <a:ext uri="{FF2B5EF4-FFF2-40B4-BE49-F238E27FC236}">
                <a16:creationId xmlns:a16="http://schemas.microsoft.com/office/drawing/2014/main" id="{0BD5C05E-C1FC-4EAF-89B3-B359EDBCB353}"/>
              </a:ext>
            </a:extLst>
          </p:cNvPr>
          <p:cNvSpPr/>
          <p:nvPr/>
        </p:nvSpPr>
        <p:spPr>
          <a:xfrm>
            <a:off x="5067300" y="1638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楕円 15">
            <a:extLst>
              <a:ext uri="{FF2B5EF4-FFF2-40B4-BE49-F238E27FC236}">
                <a16:creationId xmlns:a16="http://schemas.microsoft.com/office/drawing/2014/main" id="{071790D3-DDDB-4015-8C08-1685EF173C1B}"/>
              </a:ext>
            </a:extLst>
          </p:cNvPr>
          <p:cNvSpPr/>
          <p:nvPr/>
        </p:nvSpPr>
        <p:spPr>
          <a:xfrm>
            <a:off x="5280660" y="1086786"/>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楕円 16">
            <a:extLst>
              <a:ext uri="{FF2B5EF4-FFF2-40B4-BE49-F238E27FC236}">
                <a16:creationId xmlns:a16="http://schemas.microsoft.com/office/drawing/2014/main" id="{BA8AC99B-785A-4126-ABC1-9C0780F66F87}"/>
              </a:ext>
            </a:extLst>
          </p:cNvPr>
          <p:cNvSpPr/>
          <p:nvPr/>
        </p:nvSpPr>
        <p:spPr>
          <a:xfrm>
            <a:off x="6576060" y="7581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楕円 17">
            <a:extLst>
              <a:ext uri="{FF2B5EF4-FFF2-40B4-BE49-F238E27FC236}">
                <a16:creationId xmlns:a16="http://schemas.microsoft.com/office/drawing/2014/main" id="{E0F94403-7BC3-4B21-8C53-CAC41455BA21}"/>
              </a:ext>
            </a:extLst>
          </p:cNvPr>
          <p:cNvSpPr/>
          <p:nvPr/>
        </p:nvSpPr>
        <p:spPr>
          <a:xfrm>
            <a:off x="5779770" y="15621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楕円 18">
            <a:extLst>
              <a:ext uri="{FF2B5EF4-FFF2-40B4-BE49-F238E27FC236}">
                <a16:creationId xmlns:a16="http://schemas.microsoft.com/office/drawing/2014/main" id="{83C4F0A8-1A65-4F0B-99CC-9760F4F74DF0}"/>
              </a:ext>
            </a:extLst>
          </p:cNvPr>
          <p:cNvSpPr/>
          <p:nvPr/>
        </p:nvSpPr>
        <p:spPr>
          <a:xfrm>
            <a:off x="3204210" y="515874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楕円 19">
            <a:extLst>
              <a:ext uri="{FF2B5EF4-FFF2-40B4-BE49-F238E27FC236}">
                <a16:creationId xmlns:a16="http://schemas.microsoft.com/office/drawing/2014/main" id="{C62F4D4B-0727-4DF2-A073-3E66DACBC506}"/>
              </a:ext>
            </a:extLst>
          </p:cNvPr>
          <p:cNvSpPr/>
          <p:nvPr/>
        </p:nvSpPr>
        <p:spPr>
          <a:xfrm>
            <a:off x="1744980" y="471678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楕円 20">
            <a:extLst>
              <a:ext uri="{FF2B5EF4-FFF2-40B4-BE49-F238E27FC236}">
                <a16:creationId xmlns:a16="http://schemas.microsoft.com/office/drawing/2014/main" id="{441099EC-185D-4E23-AFE5-D35361806CE2}"/>
              </a:ext>
            </a:extLst>
          </p:cNvPr>
          <p:cNvSpPr/>
          <p:nvPr/>
        </p:nvSpPr>
        <p:spPr>
          <a:xfrm>
            <a:off x="2468489" y="4928417"/>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楕円 21">
            <a:extLst>
              <a:ext uri="{FF2B5EF4-FFF2-40B4-BE49-F238E27FC236}">
                <a16:creationId xmlns:a16="http://schemas.microsoft.com/office/drawing/2014/main" id="{00BB592D-4D91-4000-9FC0-E6F88BC10BDF}"/>
              </a:ext>
            </a:extLst>
          </p:cNvPr>
          <p:cNvSpPr/>
          <p:nvPr/>
        </p:nvSpPr>
        <p:spPr>
          <a:xfrm>
            <a:off x="2301240" y="423291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楕円 22">
            <a:extLst>
              <a:ext uri="{FF2B5EF4-FFF2-40B4-BE49-F238E27FC236}">
                <a16:creationId xmlns:a16="http://schemas.microsoft.com/office/drawing/2014/main" id="{E941BD30-D622-45FF-A346-C5D798D6152B}"/>
              </a:ext>
            </a:extLst>
          </p:cNvPr>
          <p:cNvSpPr/>
          <p:nvPr/>
        </p:nvSpPr>
        <p:spPr>
          <a:xfrm>
            <a:off x="3067969" y="443103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楕円 23">
            <a:extLst>
              <a:ext uri="{FF2B5EF4-FFF2-40B4-BE49-F238E27FC236}">
                <a16:creationId xmlns:a16="http://schemas.microsoft.com/office/drawing/2014/main" id="{4A1C64AA-0862-4103-A908-F9FE80044C2C}"/>
              </a:ext>
            </a:extLst>
          </p:cNvPr>
          <p:cNvSpPr/>
          <p:nvPr/>
        </p:nvSpPr>
        <p:spPr>
          <a:xfrm>
            <a:off x="8454390" y="407670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楕円 24">
            <a:extLst>
              <a:ext uri="{FF2B5EF4-FFF2-40B4-BE49-F238E27FC236}">
                <a16:creationId xmlns:a16="http://schemas.microsoft.com/office/drawing/2014/main" id="{A96A547E-944C-489D-88FB-519AAF9730CB}"/>
              </a:ext>
            </a:extLst>
          </p:cNvPr>
          <p:cNvSpPr/>
          <p:nvPr/>
        </p:nvSpPr>
        <p:spPr>
          <a:xfrm>
            <a:off x="8606790" y="475488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楕円 25">
            <a:extLst>
              <a:ext uri="{FF2B5EF4-FFF2-40B4-BE49-F238E27FC236}">
                <a16:creationId xmlns:a16="http://schemas.microsoft.com/office/drawing/2014/main" id="{01024A60-ACA6-4497-AB99-4559189AB387}"/>
              </a:ext>
            </a:extLst>
          </p:cNvPr>
          <p:cNvSpPr/>
          <p:nvPr/>
        </p:nvSpPr>
        <p:spPr>
          <a:xfrm>
            <a:off x="9159240" y="416433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楕円 26">
            <a:extLst>
              <a:ext uri="{FF2B5EF4-FFF2-40B4-BE49-F238E27FC236}">
                <a16:creationId xmlns:a16="http://schemas.microsoft.com/office/drawing/2014/main" id="{28387E62-6E6F-4942-9ADC-3FBEC00793A9}"/>
              </a:ext>
            </a:extLst>
          </p:cNvPr>
          <p:cNvSpPr/>
          <p:nvPr/>
        </p:nvSpPr>
        <p:spPr>
          <a:xfrm>
            <a:off x="9391650" y="493395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楕円 27">
            <a:extLst>
              <a:ext uri="{FF2B5EF4-FFF2-40B4-BE49-F238E27FC236}">
                <a16:creationId xmlns:a16="http://schemas.microsoft.com/office/drawing/2014/main" id="{3035D8CA-390D-4A2F-9490-29F68C710BDF}"/>
              </a:ext>
            </a:extLst>
          </p:cNvPr>
          <p:cNvSpPr/>
          <p:nvPr/>
        </p:nvSpPr>
        <p:spPr>
          <a:xfrm>
            <a:off x="9944100" y="430911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34" name="グループ化 33">
            <a:extLst>
              <a:ext uri="{FF2B5EF4-FFF2-40B4-BE49-F238E27FC236}">
                <a16:creationId xmlns:a16="http://schemas.microsoft.com/office/drawing/2014/main" id="{A7B29444-A9F9-41C1-9D41-83AFE88D25D4}"/>
              </a:ext>
            </a:extLst>
          </p:cNvPr>
          <p:cNvGrpSpPr/>
          <p:nvPr/>
        </p:nvGrpSpPr>
        <p:grpSpPr>
          <a:xfrm>
            <a:off x="4735417" y="4766310"/>
            <a:ext cx="365760" cy="388620"/>
            <a:chOff x="5574030" y="4431030"/>
            <a:chExt cx="365760" cy="388620"/>
          </a:xfrm>
        </p:grpSpPr>
        <p:cxnSp>
          <p:nvCxnSpPr>
            <p:cNvPr id="31" name="直線コネクタ 30">
              <a:extLst>
                <a:ext uri="{FF2B5EF4-FFF2-40B4-BE49-F238E27FC236}">
                  <a16:creationId xmlns:a16="http://schemas.microsoft.com/office/drawing/2014/main" id="{E6ADECC6-863F-42D8-A6EB-5DA1DFF3308B}"/>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DBF8566-8240-4214-A393-2F0626D919B2}"/>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08E3E7D5-65F0-438F-A422-B236B5AD35A7}"/>
              </a:ext>
            </a:extLst>
          </p:cNvPr>
          <p:cNvGrpSpPr/>
          <p:nvPr/>
        </p:nvGrpSpPr>
        <p:grpSpPr>
          <a:xfrm>
            <a:off x="6248400" y="4427220"/>
            <a:ext cx="365760" cy="388620"/>
            <a:chOff x="5574030" y="4431030"/>
            <a:chExt cx="365760" cy="388620"/>
          </a:xfrm>
        </p:grpSpPr>
        <p:cxnSp>
          <p:nvCxnSpPr>
            <p:cNvPr id="36" name="直線コネクタ 35">
              <a:extLst>
                <a:ext uri="{FF2B5EF4-FFF2-40B4-BE49-F238E27FC236}">
                  <a16:creationId xmlns:a16="http://schemas.microsoft.com/office/drawing/2014/main" id="{0C3161BB-407C-47A8-9460-B2E838062806}"/>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D2EDC1A-AF9A-40F8-BD51-41FD60383239}"/>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AF57C600-259C-4BE1-954E-F5C85607D075}"/>
              </a:ext>
            </a:extLst>
          </p:cNvPr>
          <p:cNvGrpSpPr/>
          <p:nvPr/>
        </p:nvGrpSpPr>
        <p:grpSpPr>
          <a:xfrm>
            <a:off x="5532120" y="4968240"/>
            <a:ext cx="365760" cy="388620"/>
            <a:chOff x="5574030" y="4431030"/>
            <a:chExt cx="365760" cy="388620"/>
          </a:xfrm>
        </p:grpSpPr>
        <p:cxnSp>
          <p:nvCxnSpPr>
            <p:cNvPr id="39" name="直線コネクタ 38">
              <a:extLst>
                <a:ext uri="{FF2B5EF4-FFF2-40B4-BE49-F238E27FC236}">
                  <a16:creationId xmlns:a16="http://schemas.microsoft.com/office/drawing/2014/main" id="{9453A463-A62D-4CD6-A7EC-DB33090EC1E4}"/>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E570A31-5EA1-4366-AE92-FD1CB398623E}"/>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AB933D92-FFC9-4214-A547-5AB7CC3C756E}"/>
              </a:ext>
            </a:extLst>
          </p:cNvPr>
          <p:cNvGrpSpPr/>
          <p:nvPr/>
        </p:nvGrpSpPr>
        <p:grpSpPr>
          <a:xfrm>
            <a:off x="5387340" y="3931920"/>
            <a:ext cx="365760" cy="388620"/>
            <a:chOff x="5574030" y="4431030"/>
            <a:chExt cx="365760" cy="388620"/>
          </a:xfrm>
        </p:grpSpPr>
        <p:cxnSp>
          <p:nvCxnSpPr>
            <p:cNvPr id="42" name="直線コネクタ 41">
              <a:extLst>
                <a:ext uri="{FF2B5EF4-FFF2-40B4-BE49-F238E27FC236}">
                  <a16:creationId xmlns:a16="http://schemas.microsoft.com/office/drawing/2014/main" id="{D8A8C59D-5FC1-42C4-9E9D-C6A33ABD3DB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1B2173CE-7D8F-4353-A9B9-0E9DD6471BE4}"/>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id="{FD65FE47-4250-445C-8327-0FC2CCAF6BB6}"/>
              </a:ext>
            </a:extLst>
          </p:cNvPr>
          <p:cNvGrpSpPr/>
          <p:nvPr/>
        </p:nvGrpSpPr>
        <p:grpSpPr>
          <a:xfrm>
            <a:off x="4705350" y="3158490"/>
            <a:ext cx="365760" cy="388620"/>
            <a:chOff x="5574030" y="4431030"/>
            <a:chExt cx="365760" cy="388620"/>
          </a:xfrm>
        </p:grpSpPr>
        <p:cxnSp>
          <p:nvCxnSpPr>
            <p:cNvPr id="45" name="直線コネクタ 44">
              <a:extLst>
                <a:ext uri="{FF2B5EF4-FFF2-40B4-BE49-F238E27FC236}">
                  <a16:creationId xmlns:a16="http://schemas.microsoft.com/office/drawing/2014/main" id="{A1A589AA-247D-4C81-B991-D31801487968}"/>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3A52624F-EAE7-41A1-A089-8ED86144EC8B}"/>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7" name="グループ化 46">
            <a:extLst>
              <a:ext uri="{FF2B5EF4-FFF2-40B4-BE49-F238E27FC236}">
                <a16:creationId xmlns:a16="http://schemas.microsoft.com/office/drawing/2014/main" id="{87C99C84-9720-487F-B514-B045115C0529}"/>
              </a:ext>
            </a:extLst>
          </p:cNvPr>
          <p:cNvGrpSpPr/>
          <p:nvPr/>
        </p:nvGrpSpPr>
        <p:grpSpPr>
          <a:xfrm>
            <a:off x="5417820" y="2773680"/>
            <a:ext cx="365760" cy="388620"/>
            <a:chOff x="5574030" y="4431030"/>
            <a:chExt cx="365760" cy="388620"/>
          </a:xfrm>
        </p:grpSpPr>
        <p:cxnSp>
          <p:nvCxnSpPr>
            <p:cNvPr id="48" name="直線コネクタ 47">
              <a:extLst>
                <a:ext uri="{FF2B5EF4-FFF2-40B4-BE49-F238E27FC236}">
                  <a16:creationId xmlns:a16="http://schemas.microsoft.com/office/drawing/2014/main" id="{615F5F80-1885-4B98-A2C9-9F502AF4B10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9A7B5F4-CEAA-440C-B904-59B05BB4FEA8}"/>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グループ化 52">
            <a:extLst>
              <a:ext uri="{FF2B5EF4-FFF2-40B4-BE49-F238E27FC236}">
                <a16:creationId xmlns:a16="http://schemas.microsoft.com/office/drawing/2014/main" id="{CADF57D1-C989-48FC-9754-396FB0784A9E}"/>
              </a:ext>
            </a:extLst>
          </p:cNvPr>
          <p:cNvGrpSpPr/>
          <p:nvPr/>
        </p:nvGrpSpPr>
        <p:grpSpPr>
          <a:xfrm>
            <a:off x="4461510" y="4034790"/>
            <a:ext cx="365760" cy="388620"/>
            <a:chOff x="5574030" y="4431030"/>
            <a:chExt cx="365760" cy="388620"/>
          </a:xfrm>
        </p:grpSpPr>
        <p:cxnSp>
          <p:nvCxnSpPr>
            <p:cNvPr id="54" name="直線コネクタ 53">
              <a:extLst>
                <a:ext uri="{FF2B5EF4-FFF2-40B4-BE49-F238E27FC236}">
                  <a16:creationId xmlns:a16="http://schemas.microsoft.com/office/drawing/2014/main" id="{ADC975CE-A609-42DA-9C51-DFC3BD12873E}"/>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CFEA925B-2C63-4CEB-9449-A1541275EA3C}"/>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6" name="グループ化 55">
            <a:extLst>
              <a:ext uri="{FF2B5EF4-FFF2-40B4-BE49-F238E27FC236}">
                <a16:creationId xmlns:a16="http://schemas.microsoft.com/office/drawing/2014/main" id="{4FA88E12-0682-415A-A892-89898A2641F9}"/>
              </a:ext>
            </a:extLst>
          </p:cNvPr>
          <p:cNvGrpSpPr/>
          <p:nvPr/>
        </p:nvGrpSpPr>
        <p:grpSpPr>
          <a:xfrm>
            <a:off x="6160770" y="3413760"/>
            <a:ext cx="365760" cy="388620"/>
            <a:chOff x="5574030" y="4431030"/>
            <a:chExt cx="365760" cy="388620"/>
          </a:xfrm>
        </p:grpSpPr>
        <p:cxnSp>
          <p:nvCxnSpPr>
            <p:cNvPr id="57" name="直線コネクタ 56">
              <a:extLst>
                <a:ext uri="{FF2B5EF4-FFF2-40B4-BE49-F238E27FC236}">
                  <a16:creationId xmlns:a16="http://schemas.microsoft.com/office/drawing/2014/main" id="{86ABCB2F-1DDA-4B82-B295-CA026F4C8B88}"/>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DEE2BA9B-061E-406A-81F8-23DE87A729E7}"/>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9" name="楕円 58">
            <a:extLst>
              <a:ext uri="{FF2B5EF4-FFF2-40B4-BE49-F238E27FC236}">
                <a16:creationId xmlns:a16="http://schemas.microsoft.com/office/drawing/2014/main" id="{D9CCC13E-0C9E-480C-865D-1CEB83365407}"/>
              </a:ext>
            </a:extLst>
          </p:cNvPr>
          <p:cNvSpPr/>
          <p:nvPr/>
        </p:nvSpPr>
        <p:spPr>
          <a:xfrm>
            <a:off x="1897380" y="538353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0" name="楕円 59">
            <a:extLst>
              <a:ext uri="{FF2B5EF4-FFF2-40B4-BE49-F238E27FC236}">
                <a16:creationId xmlns:a16="http://schemas.microsoft.com/office/drawing/2014/main" id="{697A3318-6778-4112-A17A-25AEF9502B70}"/>
              </a:ext>
            </a:extLst>
          </p:cNvPr>
          <p:cNvSpPr/>
          <p:nvPr/>
        </p:nvSpPr>
        <p:spPr>
          <a:xfrm>
            <a:off x="2712720" y="575310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楕円 60">
            <a:extLst>
              <a:ext uri="{FF2B5EF4-FFF2-40B4-BE49-F238E27FC236}">
                <a16:creationId xmlns:a16="http://schemas.microsoft.com/office/drawing/2014/main" id="{E997DA22-EE08-4B47-9932-505A99E144EB}"/>
              </a:ext>
            </a:extLst>
          </p:cNvPr>
          <p:cNvSpPr/>
          <p:nvPr/>
        </p:nvSpPr>
        <p:spPr>
          <a:xfrm>
            <a:off x="6442710" y="1104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2" name="楕円 61">
            <a:extLst>
              <a:ext uri="{FF2B5EF4-FFF2-40B4-BE49-F238E27FC236}">
                <a16:creationId xmlns:a16="http://schemas.microsoft.com/office/drawing/2014/main" id="{259119F5-4CC3-4AF9-A0E6-C7E0DFB27EA4}"/>
              </a:ext>
            </a:extLst>
          </p:cNvPr>
          <p:cNvSpPr/>
          <p:nvPr/>
        </p:nvSpPr>
        <p:spPr>
          <a:xfrm>
            <a:off x="8793480" y="544449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3" name="楕円 62">
            <a:extLst>
              <a:ext uri="{FF2B5EF4-FFF2-40B4-BE49-F238E27FC236}">
                <a16:creationId xmlns:a16="http://schemas.microsoft.com/office/drawing/2014/main" id="{93C2D458-B835-4945-A603-CA285765B377}"/>
              </a:ext>
            </a:extLst>
          </p:cNvPr>
          <p:cNvSpPr/>
          <p:nvPr/>
        </p:nvSpPr>
        <p:spPr>
          <a:xfrm>
            <a:off x="10168890" y="5344883"/>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0" name="楕円 79">
            <a:extLst>
              <a:ext uri="{FF2B5EF4-FFF2-40B4-BE49-F238E27FC236}">
                <a16:creationId xmlns:a16="http://schemas.microsoft.com/office/drawing/2014/main" id="{3BD193C5-E27D-41AD-A692-B0B2E8859821}"/>
              </a:ext>
            </a:extLst>
          </p:cNvPr>
          <p:cNvSpPr/>
          <p:nvPr/>
        </p:nvSpPr>
        <p:spPr>
          <a:xfrm>
            <a:off x="4373880" y="12192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1" name="楕円 80">
            <a:extLst>
              <a:ext uri="{FF2B5EF4-FFF2-40B4-BE49-F238E27FC236}">
                <a16:creationId xmlns:a16="http://schemas.microsoft.com/office/drawing/2014/main" id="{000B6143-3C02-4DC8-AE06-01D47B704410}"/>
              </a:ext>
            </a:extLst>
          </p:cNvPr>
          <p:cNvSpPr/>
          <p:nvPr/>
        </p:nvSpPr>
        <p:spPr>
          <a:xfrm>
            <a:off x="7086600" y="3543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3" name="楕円 82">
            <a:extLst>
              <a:ext uri="{FF2B5EF4-FFF2-40B4-BE49-F238E27FC236}">
                <a16:creationId xmlns:a16="http://schemas.microsoft.com/office/drawing/2014/main" id="{6304DD6B-4167-407E-A80C-6C74CD698C21}"/>
              </a:ext>
            </a:extLst>
          </p:cNvPr>
          <p:cNvSpPr/>
          <p:nvPr/>
        </p:nvSpPr>
        <p:spPr>
          <a:xfrm>
            <a:off x="3882390" y="5334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8" name="テキスト ボックス 97">
            <a:extLst>
              <a:ext uri="{FF2B5EF4-FFF2-40B4-BE49-F238E27FC236}">
                <a16:creationId xmlns:a16="http://schemas.microsoft.com/office/drawing/2014/main" id="{73623F99-B128-4EC2-A94A-867638D33D03}"/>
              </a:ext>
            </a:extLst>
          </p:cNvPr>
          <p:cNvSpPr txBox="1"/>
          <p:nvPr/>
        </p:nvSpPr>
        <p:spPr>
          <a:xfrm>
            <a:off x="2266952" y="258048"/>
            <a:ext cx="1783079"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99" name="テキスト ボックス 98">
            <a:extLst>
              <a:ext uri="{FF2B5EF4-FFF2-40B4-BE49-F238E27FC236}">
                <a16:creationId xmlns:a16="http://schemas.microsoft.com/office/drawing/2014/main" id="{880B2F93-FA83-45B9-AD9B-CAFD6B052BD3}"/>
              </a:ext>
            </a:extLst>
          </p:cNvPr>
          <p:cNvSpPr txBox="1"/>
          <p:nvPr/>
        </p:nvSpPr>
        <p:spPr>
          <a:xfrm>
            <a:off x="523312" y="4075889"/>
            <a:ext cx="1662428"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2</a:t>
            </a:r>
            <a:endParaRPr lang="ja-JP" altLang="en-US" sz="2400" dirty="0">
              <a:latin typeface="メイリオ" panose="020B0604030504040204" pitchFamily="50" charset="-128"/>
              <a:ea typeface="メイリオ" panose="020B0604030504040204" pitchFamily="50" charset="-128"/>
            </a:endParaRPr>
          </a:p>
        </p:txBody>
      </p:sp>
      <p:sp>
        <p:nvSpPr>
          <p:cNvPr id="100" name="テキスト ボックス 99">
            <a:extLst>
              <a:ext uri="{FF2B5EF4-FFF2-40B4-BE49-F238E27FC236}">
                <a16:creationId xmlns:a16="http://schemas.microsoft.com/office/drawing/2014/main" id="{58B796F7-1E9E-4A5B-8A60-0C924C37E82F}"/>
              </a:ext>
            </a:extLst>
          </p:cNvPr>
          <p:cNvSpPr txBox="1"/>
          <p:nvPr/>
        </p:nvSpPr>
        <p:spPr>
          <a:xfrm>
            <a:off x="7379970" y="3608072"/>
            <a:ext cx="1661160" cy="467819"/>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3</a:t>
            </a:r>
            <a:endParaRPr lang="ja-JP" altLang="en-US" sz="2400" dirty="0">
              <a:latin typeface="メイリオ" panose="020B0604030504040204" pitchFamily="50" charset="-128"/>
              <a:ea typeface="メイリオ" panose="020B0604030504040204" pitchFamily="50" charset="-128"/>
            </a:endParaRPr>
          </a:p>
        </p:txBody>
      </p:sp>
      <p:cxnSp>
        <p:nvCxnSpPr>
          <p:cNvPr id="3" name="直線矢印コネクタ 2">
            <a:extLst>
              <a:ext uri="{FF2B5EF4-FFF2-40B4-BE49-F238E27FC236}">
                <a16:creationId xmlns:a16="http://schemas.microsoft.com/office/drawing/2014/main" id="{A1180427-B5BA-4314-84F6-1448C5A3F662}"/>
              </a:ext>
            </a:extLst>
          </p:cNvPr>
          <p:cNvCxnSpPr>
            <a:cxnSpLocks/>
          </p:cNvCxnSpPr>
          <p:nvPr/>
        </p:nvCxnSpPr>
        <p:spPr>
          <a:xfrm>
            <a:off x="5610891" y="1386842"/>
            <a:ext cx="0" cy="160841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64" name="直線矢印コネクタ 63">
            <a:extLst>
              <a:ext uri="{FF2B5EF4-FFF2-40B4-BE49-F238E27FC236}">
                <a16:creationId xmlns:a16="http://schemas.microsoft.com/office/drawing/2014/main" id="{91F7DB6F-8C41-478A-BE5D-09C5470ABC2B}"/>
              </a:ext>
            </a:extLst>
          </p:cNvPr>
          <p:cNvCxnSpPr>
            <a:cxnSpLocks/>
          </p:cNvCxnSpPr>
          <p:nvPr/>
        </p:nvCxnSpPr>
        <p:spPr>
          <a:xfrm flipV="1">
            <a:off x="3391909" y="4229100"/>
            <a:ext cx="1265702" cy="49530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65" name="直線矢印コネクタ 64">
            <a:extLst>
              <a:ext uri="{FF2B5EF4-FFF2-40B4-BE49-F238E27FC236}">
                <a16:creationId xmlns:a16="http://schemas.microsoft.com/office/drawing/2014/main" id="{EDC5CA98-0398-42F0-81A4-1F860D9E1E62}"/>
              </a:ext>
            </a:extLst>
          </p:cNvPr>
          <p:cNvCxnSpPr>
            <a:cxnSpLocks/>
          </p:cNvCxnSpPr>
          <p:nvPr/>
        </p:nvCxnSpPr>
        <p:spPr>
          <a:xfrm flipH="1">
            <a:off x="6431280" y="4370072"/>
            <a:ext cx="2316482" cy="26098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00044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96AC8C-67C2-423D-B718-8ECBF7904981}"/>
              </a:ext>
            </a:extLst>
          </p:cNvPr>
          <p:cNvSpPr>
            <a:spLocks noGrp="1"/>
          </p:cNvSpPr>
          <p:nvPr>
            <p:ph type="title"/>
          </p:nvPr>
        </p:nvSpPr>
        <p:spPr>
          <a:xfrm>
            <a:off x="842717" y="373661"/>
            <a:ext cx="10515600" cy="587375"/>
          </a:xfrm>
        </p:spPr>
        <p:txBody>
          <a:bodyPr>
            <a:normAutofit/>
          </a:bodyPr>
          <a:lstStyle/>
          <a:p>
            <a:r>
              <a:rPr lang="ja-JP" altLang="en-US" sz="2800" b="1" dirty="0">
                <a:latin typeface="メイリオ" panose="020B0604030504040204" pitchFamily="50" charset="-128"/>
                <a:ea typeface="メイリオ" panose="020B0604030504040204" pitchFamily="50" charset="-128"/>
              </a:rPr>
              <a:t>はじめに</a:t>
            </a:r>
          </a:p>
        </p:txBody>
      </p:sp>
      <p:sp>
        <p:nvSpPr>
          <p:cNvPr id="4" name="テキスト ボックス 3">
            <a:extLst>
              <a:ext uri="{FF2B5EF4-FFF2-40B4-BE49-F238E27FC236}">
                <a16:creationId xmlns:a16="http://schemas.microsoft.com/office/drawing/2014/main" id="{1B90B6D7-5B36-4203-8285-2FE995ED2991}"/>
              </a:ext>
            </a:extLst>
          </p:cNvPr>
          <p:cNvSpPr txBox="1"/>
          <p:nvPr/>
        </p:nvSpPr>
        <p:spPr>
          <a:xfrm>
            <a:off x="842717" y="1388512"/>
            <a:ext cx="9996010" cy="4154984"/>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近年，ビックデータへの注目の高まりとともに</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量、速度に加えて、多様性が新たな要素として重要となっている</a:t>
            </a:r>
            <a:endParaRPr lang="en-US" altLang="ja-JP" sz="2400" dirty="0">
              <a:latin typeface="メイリオ" panose="020B0604030504040204" pitchFamily="50" charset="-128"/>
              <a:ea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本研究では、多様性として複雑な境界に有効なクラスタリング手法</a:t>
            </a:r>
            <a:r>
              <a:rPr lang="en-US" altLang="ja-JP" sz="2400" dirty="0">
                <a:latin typeface="メイリオ" panose="020B0604030504040204" pitchFamily="50" charset="-128"/>
                <a:ea typeface="メイリオ" panose="020B0604030504040204" pitchFamily="50" charset="-128"/>
              </a:rPr>
              <a:t>DBSCAN</a:t>
            </a:r>
            <a:r>
              <a:rPr lang="ja-JP" altLang="en-US" sz="2400" dirty="0">
                <a:latin typeface="メイリオ" panose="020B0604030504040204" pitchFamily="50" charset="-128"/>
                <a:ea typeface="メイリオ" panose="020B0604030504040204" pitchFamily="50" charset="-128"/>
              </a:rPr>
              <a:t>のクラスタリング向上を目的とし、</a:t>
            </a:r>
            <a:endParaRPr lang="en-US" altLang="ja-JP"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DBSCAN</a:t>
            </a:r>
            <a:r>
              <a:rPr lang="ja-JP" altLang="en-US" sz="2400" dirty="0">
                <a:latin typeface="メイリオ" panose="020B0604030504040204" pitchFamily="50" charset="-128"/>
                <a:ea typeface="メイリオ" panose="020B0604030504040204" pitchFamily="50" charset="-128"/>
              </a:rPr>
              <a:t>の課題を改善するアルゴリズムの修正と評価を行った</a:t>
            </a:r>
            <a:endParaRPr lang="en-US" altLang="ja-JP" sz="2400" dirty="0">
              <a:latin typeface="メイリオ" panose="020B0604030504040204" pitchFamily="50" charset="-128"/>
              <a:ea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教師ラベルを有するデータセットを対象にしてクラスタリングを行い、その結果が教師ラベルによる分類と高い一致性を示すかどうかをクラスタリング評価とする</a:t>
            </a:r>
          </a:p>
          <a:p>
            <a:endParaRPr lang="en-US" altLang="ja-JP" sz="2400" dirty="0"/>
          </a:p>
        </p:txBody>
      </p:sp>
    </p:spTree>
    <p:extLst>
      <p:ext uri="{BB962C8B-B14F-4D97-AF65-F5344CB8AC3E}">
        <p14:creationId xmlns:p14="http://schemas.microsoft.com/office/powerpoint/2010/main" val="4254404371"/>
      </p:ext>
    </p:extLst>
  </p:cSld>
  <p:clrMapOvr>
    <a:masterClrMapping/>
  </p:clrMapOvr>
  <mc:AlternateContent xmlns:mc="http://schemas.openxmlformats.org/markup-compatibility/2006" xmlns:p14="http://schemas.microsoft.com/office/powerpoint/2010/main">
    <mc:Choice Requires="p14">
      <p:transition spd="slow" p14:dur="2000" advTm="10978"/>
    </mc:Choice>
    <mc:Fallback xmlns="">
      <p:transition spd="slow" advTm="10978"/>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084F8B62-49C6-4576-8085-DF52281217D1}"/>
              </a:ext>
            </a:extLst>
          </p:cNvPr>
          <p:cNvSpPr/>
          <p:nvPr/>
        </p:nvSpPr>
        <p:spPr>
          <a:xfrm>
            <a:off x="5939790" y="86487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楕円 13">
            <a:extLst>
              <a:ext uri="{FF2B5EF4-FFF2-40B4-BE49-F238E27FC236}">
                <a16:creationId xmlns:a16="http://schemas.microsoft.com/office/drawing/2014/main" id="{649AF52E-DFAC-4087-832D-FDFD70A3AD0C}"/>
              </a:ext>
            </a:extLst>
          </p:cNvPr>
          <p:cNvSpPr/>
          <p:nvPr/>
        </p:nvSpPr>
        <p:spPr>
          <a:xfrm>
            <a:off x="4560570" y="8001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楕円 14">
            <a:extLst>
              <a:ext uri="{FF2B5EF4-FFF2-40B4-BE49-F238E27FC236}">
                <a16:creationId xmlns:a16="http://schemas.microsoft.com/office/drawing/2014/main" id="{0BD5C05E-C1FC-4EAF-89B3-B359EDBCB353}"/>
              </a:ext>
            </a:extLst>
          </p:cNvPr>
          <p:cNvSpPr/>
          <p:nvPr/>
        </p:nvSpPr>
        <p:spPr>
          <a:xfrm>
            <a:off x="5067300" y="1638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楕円 15">
            <a:extLst>
              <a:ext uri="{FF2B5EF4-FFF2-40B4-BE49-F238E27FC236}">
                <a16:creationId xmlns:a16="http://schemas.microsoft.com/office/drawing/2014/main" id="{071790D3-DDDB-4015-8C08-1685EF173C1B}"/>
              </a:ext>
            </a:extLst>
          </p:cNvPr>
          <p:cNvSpPr/>
          <p:nvPr/>
        </p:nvSpPr>
        <p:spPr>
          <a:xfrm>
            <a:off x="5280660" y="1086786"/>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楕円 16">
            <a:extLst>
              <a:ext uri="{FF2B5EF4-FFF2-40B4-BE49-F238E27FC236}">
                <a16:creationId xmlns:a16="http://schemas.microsoft.com/office/drawing/2014/main" id="{BA8AC99B-785A-4126-ABC1-9C0780F66F87}"/>
              </a:ext>
            </a:extLst>
          </p:cNvPr>
          <p:cNvSpPr/>
          <p:nvPr/>
        </p:nvSpPr>
        <p:spPr>
          <a:xfrm>
            <a:off x="6576060" y="7581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楕円 17">
            <a:extLst>
              <a:ext uri="{FF2B5EF4-FFF2-40B4-BE49-F238E27FC236}">
                <a16:creationId xmlns:a16="http://schemas.microsoft.com/office/drawing/2014/main" id="{E0F94403-7BC3-4B21-8C53-CAC41455BA21}"/>
              </a:ext>
            </a:extLst>
          </p:cNvPr>
          <p:cNvSpPr/>
          <p:nvPr/>
        </p:nvSpPr>
        <p:spPr>
          <a:xfrm>
            <a:off x="5779770" y="15621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楕円 18">
            <a:extLst>
              <a:ext uri="{FF2B5EF4-FFF2-40B4-BE49-F238E27FC236}">
                <a16:creationId xmlns:a16="http://schemas.microsoft.com/office/drawing/2014/main" id="{83C4F0A8-1A65-4F0B-99CC-9760F4F74DF0}"/>
              </a:ext>
            </a:extLst>
          </p:cNvPr>
          <p:cNvSpPr/>
          <p:nvPr/>
        </p:nvSpPr>
        <p:spPr>
          <a:xfrm>
            <a:off x="3204210" y="515874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楕円 19">
            <a:extLst>
              <a:ext uri="{FF2B5EF4-FFF2-40B4-BE49-F238E27FC236}">
                <a16:creationId xmlns:a16="http://schemas.microsoft.com/office/drawing/2014/main" id="{C62F4D4B-0727-4DF2-A073-3E66DACBC506}"/>
              </a:ext>
            </a:extLst>
          </p:cNvPr>
          <p:cNvSpPr/>
          <p:nvPr/>
        </p:nvSpPr>
        <p:spPr>
          <a:xfrm>
            <a:off x="1744980" y="471678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楕円 20">
            <a:extLst>
              <a:ext uri="{FF2B5EF4-FFF2-40B4-BE49-F238E27FC236}">
                <a16:creationId xmlns:a16="http://schemas.microsoft.com/office/drawing/2014/main" id="{441099EC-185D-4E23-AFE5-D35361806CE2}"/>
              </a:ext>
            </a:extLst>
          </p:cNvPr>
          <p:cNvSpPr/>
          <p:nvPr/>
        </p:nvSpPr>
        <p:spPr>
          <a:xfrm>
            <a:off x="2468489" y="4928417"/>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楕円 21">
            <a:extLst>
              <a:ext uri="{FF2B5EF4-FFF2-40B4-BE49-F238E27FC236}">
                <a16:creationId xmlns:a16="http://schemas.microsoft.com/office/drawing/2014/main" id="{00BB592D-4D91-4000-9FC0-E6F88BC10BDF}"/>
              </a:ext>
            </a:extLst>
          </p:cNvPr>
          <p:cNvSpPr/>
          <p:nvPr/>
        </p:nvSpPr>
        <p:spPr>
          <a:xfrm>
            <a:off x="2301240" y="423291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楕円 22">
            <a:extLst>
              <a:ext uri="{FF2B5EF4-FFF2-40B4-BE49-F238E27FC236}">
                <a16:creationId xmlns:a16="http://schemas.microsoft.com/office/drawing/2014/main" id="{E941BD30-D622-45FF-A346-C5D798D6152B}"/>
              </a:ext>
            </a:extLst>
          </p:cNvPr>
          <p:cNvSpPr/>
          <p:nvPr/>
        </p:nvSpPr>
        <p:spPr>
          <a:xfrm>
            <a:off x="3067969" y="443103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楕円 23">
            <a:extLst>
              <a:ext uri="{FF2B5EF4-FFF2-40B4-BE49-F238E27FC236}">
                <a16:creationId xmlns:a16="http://schemas.microsoft.com/office/drawing/2014/main" id="{4A1C64AA-0862-4103-A908-F9FE80044C2C}"/>
              </a:ext>
            </a:extLst>
          </p:cNvPr>
          <p:cNvSpPr/>
          <p:nvPr/>
        </p:nvSpPr>
        <p:spPr>
          <a:xfrm>
            <a:off x="8454390" y="407670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楕円 24">
            <a:extLst>
              <a:ext uri="{FF2B5EF4-FFF2-40B4-BE49-F238E27FC236}">
                <a16:creationId xmlns:a16="http://schemas.microsoft.com/office/drawing/2014/main" id="{A96A547E-944C-489D-88FB-519AAF9730CB}"/>
              </a:ext>
            </a:extLst>
          </p:cNvPr>
          <p:cNvSpPr/>
          <p:nvPr/>
        </p:nvSpPr>
        <p:spPr>
          <a:xfrm>
            <a:off x="8606790" y="475488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楕円 25">
            <a:extLst>
              <a:ext uri="{FF2B5EF4-FFF2-40B4-BE49-F238E27FC236}">
                <a16:creationId xmlns:a16="http://schemas.microsoft.com/office/drawing/2014/main" id="{01024A60-ACA6-4497-AB99-4559189AB387}"/>
              </a:ext>
            </a:extLst>
          </p:cNvPr>
          <p:cNvSpPr/>
          <p:nvPr/>
        </p:nvSpPr>
        <p:spPr>
          <a:xfrm>
            <a:off x="9159240" y="416433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楕円 26">
            <a:extLst>
              <a:ext uri="{FF2B5EF4-FFF2-40B4-BE49-F238E27FC236}">
                <a16:creationId xmlns:a16="http://schemas.microsoft.com/office/drawing/2014/main" id="{28387E62-6E6F-4942-9ADC-3FBEC00793A9}"/>
              </a:ext>
            </a:extLst>
          </p:cNvPr>
          <p:cNvSpPr/>
          <p:nvPr/>
        </p:nvSpPr>
        <p:spPr>
          <a:xfrm>
            <a:off x="9391650" y="493395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楕円 27">
            <a:extLst>
              <a:ext uri="{FF2B5EF4-FFF2-40B4-BE49-F238E27FC236}">
                <a16:creationId xmlns:a16="http://schemas.microsoft.com/office/drawing/2014/main" id="{3035D8CA-390D-4A2F-9490-29F68C710BDF}"/>
              </a:ext>
            </a:extLst>
          </p:cNvPr>
          <p:cNvSpPr/>
          <p:nvPr/>
        </p:nvSpPr>
        <p:spPr>
          <a:xfrm>
            <a:off x="9944100" y="430911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34" name="グループ化 33">
            <a:extLst>
              <a:ext uri="{FF2B5EF4-FFF2-40B4-BE49-F238E27FC236}">
                <a16:creationId xmlns:a16="http://schemas.microsoft.com/office/drawing/2014/main" id="{A7B29444-A9F9-41C1-9D41-83AFE88D25D4}"/>
              </a:ext>
            </a:extLst>
          </p:cNvPr>
          <p:cNvGrpSpPr/>
          <p:nvPr/>
        </p:nvGrpSpPr>
        <p:grpSpPr>
          <a:xfrm>
            <a:off x="4735417" y="4766310"/>
            <a:ext cx="365760" cy="388620"/>
            <a:chOff x="5574030" y="4431030"/>
            <a:chExt cx="365760" cy="388620"/>
          </a:xfrm>
        </p:grpSpPr>
        <p:cxnSp>
          <p:nvCxnSpPr>
            <p:cNvPr id="31" name="直線コネクタ 30">
              <a:extLst>
                <a:ext uri="{FF2B5EF4-FFF2-40B4-BE49-F238E27FC236}">
                  <a16:creationId xmlns:a16="http://schemas.microsoft.com/office/drawing/2014/main" id="{E6ADECC6-863F-42D8-A6EB-5DA1DFF3308B}"/>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DBF8566-8240-4214-A393-2F0626D919B2}"/>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08E3E7D5-65F0-438F-A422-B236B5AD35A7}"/>
              </a:ext>
            </a:extLst>
          </p:cNvPr>
          <p:cNvGrpSpPr/>
          <p:nvPr/>
        </p:nvGrpSpPr>
        <p:grpSpPr>
          <a:xfrm>
            <a:off x="6248400" y="4427220"/>
            <a:ext cx="365760" cy="388620"/>
            <a:chOff x="5574030" y="4431030"/>
            <a:chExt cx="365760" cy="388620"/>
          </a:xfrm>
        </p:grpSpPr>
        <p:cxnSp>
          <p:nvCxnSpPr>
            <p:cNvPr id="36" name="直線コネクタ 35">
              <a:extLst>
                <a:ext uri="{FF2B5EF4-FFF2-40B4-BE49-F238E27FC236}">
                  <a16:creationId xmlns:a16="http://schemas.microsoft.com/office/drawing/2014/main" id="{0C3161BB-407C-47A8-9460-B2E838062806}"/>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D2EDC1A-AF9A-40F8-BD51-41FD60383239}"/>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AF57C600-259C-4BE1-954E-F5C85607D075}"/>
              </a:ext>
            </a:extLst>
          </p:cNvPr>
          <p:cNvGrpSpPr/>
          <p:nvPr/>
        </p:nvGrpSpPr>
        <p:grpSpPr>
          <a:xfrm>
            <a:off x="5532120" y="4968240"/>
            <a:ext cx="365760" cy="388620"/>
            <a:chOff x="5574030" y="4431030"/>
            <a:chExt cx="365760" cy="388620"/>
          </a:xfrm>
        </p:grpSpPr>
        <p:cxnSp>
          <p:nvCxnSpPr>
            <p:cNvPr id="39" name="直線コネクタ 38">
              <a:extLst>
                <a:ext uri="{FF2B5EF4-FFF2-40B4-BE49-F238E27FC236}">
                  <a16:creationId xmlns:a16="http://schemas.microsoft.com/office/drawing/2014/main" id="{9453A463-A62D-4CD6-A7EC-DB33090EC1E4}"/>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E570A31-5EA1-4366-AE92-FD1CB398623E}"/>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AB933D92-FFC9-4214-A547-5AB7CC3C756E}"/>
              </a:ext>
            </a:extLst>
          </p:cNvPr>
          <p:cNvGrpSpPr/>
          <p:nvPr/>
        </p:nvGrpSpPr>
        <p:grpSpPr>
          <a:xfrm>
            <a:off x="5387340" y="3931920"/>
            <a:ext cx="365760" cy="388620"/>
            <a:chOff x="5574030" y="4431030"/>
            <a:chExt cx="365760" cy="388620"/>
          </a:xfrm>
        </p:grpSpPr>
        <p:cxnSp>
          <p:nvCxnSpPr>
            <p:cNvPr id="42" name="直線コネクタ 41">
              <a:extLst>
                <a:ext uri="{FF2B5EF4-FFF2-40B4-BE49-F238E27FC236}">
                  <a16:creationId xmlns:a16="http://schemas.microsoft.com/office/drawing/2014/main" id="{D8A8C59D-5FC1-42C4-9E9D-C6A33ABD3DB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1B2173CE-7D8F-4353-A9B9-0E9DD6471BE4}"/>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id="{FD65FE47-4250-445C-8327-0FC2CCAF6BB6}"/>
              </a:ext>
            </a:extLst>
          </p:cNvPr>
          <p:cNvGrpSpPr/>
          <p:nvPr/>
        </p:nvGrpSpPr>
        <p:grpSpPr>
          <a:xfrm>
            <a:off x="4705350" y="3158490"/>
            <a:ext cx="365760" cy="388620"/>
            <a:chOff x="5574030" y="4431030"/>
            <a:chExt cx="365760" cy="388620"/>
          </a:xfrm>
        </p:grpSpPr>
        <p:cxnSp>
          <p:nvCxnSpPr>
            <p:cNvPr id="45" name="直線コネクタ 44">
              <a:extLst>
                <a:ext uri="{FF2B5EF4-FFF2-40B4-BE49-F238E27FC236}">
                  <a16:creationId xmlns:a16="http://schemas.microsoft.com/office/drawing/2014/main" id="{A1A589AA-247D-4C81-B991-D31801487968}"/>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3A52624F-EAE7-41A1-A089-8ED86144EC8B}"/>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7" name="グループ化 46">
            <a:extLst>
              <a:ext uri="{FF2B5EF4-FFF2-40B4-BE49-F238E27FC236}">
                <a16:creationId xmlns:a16="http://schemas.microsoft.com/office/drawing/2014/main" id="{87C99C84-9720-487F-B514-B045115C0529}"/>
              </a:ext>
            </a:extLst>
          </p:cNvPr>
          <p:cNvGrpSpPr/>
          <p:nvPr/>
        </p:nvGrpSpPr>
        <p:grpSpPr>
          <a:xfrm>
            <a:off x="5417820" y="2773680"/>
            <a:ext cx="365760" cy="388620"/>
            <a:chOff x="5574030" y="4431030"/>
            <a:chExt cx="365760" cy="388620"/>
          </a:xfrm>
        </p:grpSpPr>
        <p:cxnSp>
          <p:nvCxnSpPr>
            <p:cNvPr id="48" name="直線コネクタ 47">
              <a:extLst>
                <a:ext uri="{FF2B5EF4-FFF2-40B4-BE49-F238E27FC236}">
                  <a16:creationId xmlns:a16="http://schemas.microsoft.com/office/drawing/2014/main" id="{615F5F80-1885-4B98-A2C9-9F502AF4B10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9A7B5F4-CEAA-440C-B904-59B05BB4FEA8}"/>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グループ化 52">
            <a:extLst>
              <a:ext uri="{FF2B5EF4-FFF2-40B4-BE49-F238E27FC236}">
                <a16:creationId xmlns:a16="http://schemas.microsoft.com/office/drawing/2014/main" id="{CADF57D1-C989-48FC-9754-396FB0784A9E}"/>
              </a:ext>
            </a:extLst>
          </p:cNvPr>
          <p:cNvGrpSpPr/>
          <p:nvPr/>
        </p:nvGrpSpPr>
        <p:grpSpPr>
          <a:xfrm>
            <a:off x="4461510" y="4034790"/>
            <a:ext cx="365760" cy="388620"/>
            <a:chOff x="5574030" y="4431030"/>
            <a:chExt cx="365760" cy="388620"/>
          </a:xfrm>
        </p:grpSpPr>
        <p:cxnSp>
          <p:nvCxnSpPr>
            <p:cNvPr id="54" name="直線コネクタ 53">
              <a:extLst>
                <a:ext uri="{FF2B5EF4-FFF2-40B4-BE49-F238E27FC236}">
                  <a16:creationId xmlns:a16="http://schemas.microsoft.com/office/drawing/2014/main" id="{ADC975CE-A609-42DA-9C51-DFC3BD12873E}"/>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CFEA925B-2C63-4CEB-9449-A1541275EA3C}"/>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6" name="グループ化 55">
            <a:extLst>
              <a:ext uri="{FF2B5EF4-FFF2-40B4-BE49-F238E27FC236}">
                <a16:creationId xmlns:a16="http://schemas.microsoft.com/office/drawing/2014/main" id="{4FA88E12-0682-415A-A892-89898A2641F9}"/>
              </a:ext>
            </a:extLst>
          </p:cNvPr>
          <p:cNvGrpSpPr/>
          <p:nvPr/>
        </p:nvGrpSpPr>
        <p:grpSpPr>
          <a:xfrm>
            <a:off x="6160770" y="3413760"/>
            <a:ext cx="365760" cy="388620"/>
            <a:chOff x="5574030" y="4431030"/>
            <a:chExt cx="365760" cy="388620"/>
          </a:xfrm>
        </p:grpSpPr>
        <p:cxnSp>
          <p:nvCxnSpPr>
            <p:cNvPr id="57" name="直線コネクタ 56">
              <a:extLst>
                <a:ext uri="{FF2B5EF4-FFF2-40B4-BE49-F238E27FC236}">
                  <a16:creationId xmlns:a16="http://schemas.microsoft.com/office/drawing/2014/main" id="{86ABCB2F-1DDA-4B82-B295-CA026F4C8B88}"/>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DEE2BA9B-061E-406A-81F8-23DE87A729E7}"/>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9" name="楕円 58">
            <a:extLst>
              <a:ext uri="{FF2B5EF4-FFF2-40B4-BE49-F238E27FC236}">
                <a16:creationId xmlns:a16="http://schemas.microsoft.com/office/drawing/2014/main" id="{D9CCC13E-0C9E-480C-865D-1CEB83365407}"/>
              </a:ext>
            </a:extLst>
          </p:cNvPr>
          <p:cNvSpPr/>
          <p:nvPr/>
        </p:nvSpPr>
        <p:spPr>
          <a:xfrm>
            <a:off x="1897380" y="538353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0" name="楕円 59">
            <a:extLst>
              <a:ext uri="{FF2B5EF4-FFF2-40B4-BE49-F238E27FC236}">
                <a16:creationId xmlns:a16="http://schemas.microsoft.com/office/drawing/2014/main" id="{697A3318-6778-4112-A17A-25AEF9502B70}"/>
              </a:ext>
            </a:extLst>
          </p:cNvPr>
          <p:cNvSpPr/>
          <p:nvPr/>
        </p:nvSpPr>
        <p:spPr>
          <a:xfrm>
            <a:off x="2712720" y="575310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楕円 60">
            <a:extLst>
              <a:ext uri="{FF2B5EF4-FFF2-40B4-BE49-F238E27FC236}">
                <a16:creationId xmlns:a16="http://schemas.microsoft.com/office/drawing/2014/main" id="{E997DA22-EE08-4B47-9932-505A99E144EB}"/>
              </a:ext>
            </a:extLst>
          </p:cNvPr>
          <p:cNvSpPr/>
          <p:nvPr/>
        </p:nvSpPr>
        <p:spPr>
          <a:xfrm>
            <a:off x="6442710" y="1104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2" name="楕円 61">
            <a:extLst>
              <a:ext uri="{FF2B5EF4-FFF2-40B4-BE49-F238E27FC236}">
                <a16:creationId xmlns:a16="http://schemas.microsoft.com/office/drawing/2014/main" id="{259119F5-4CC3-4AF9-A0E6-C7E0DFB27EA4}"/>
              </a:ext>
            </a:extLst>
          </p:cNvPr>
          <p:cNvSpPr/>
          <p:nvPr/>
        </p:nvSpPr>
        <p:spPr>
          <a:xfrm>
            <a:off x="8793480" y="544449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3" name="楕円 62">
            <a:extLst>
              <a:ext uri="{FF2B5EF4-FFF2-40B4-BE49-F238E27FC236}">
                <a16:creationId xmlns:a16="http://schemas.microsoft.com/office/drawing/2014/main" id="{93C2D458-B835-4945-A603-CA285765B377}"/>
              </a:ext>
            </a:extLst>
          </p:cNvPr>
          <p:cNvSpPr/>
          <p:nvPr/>
        </p:nvSpPr>
        <p:spPr>
          <a:xfrm>
            <a:off x="10168890" y="5344883"/>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0" name="楕円 79">
            <a:extLst>
              <a:ext uri="{FF2B5EF4-FFF2-40B4-BE49-F238E27FC236}">
                <a16:creationId xmlns:a16="http://schemas.microsoft.com/office/drawing/2014/main" id="{3BD193C5-E27D-41AD-A692-B0B2E8859821}"/>
              </a:ext>
            </a:extLst>
          </p:cNvPr>
          <p:cNvSpPr/>
          <p:nvPr/>
        </p:nvSpPr>
        <p:spPr>
          <a:xfrm>
            <a:off x="4373880" y="12192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1" name="楕円 80">
            <a:extLst>
              <a:ext uri="{FF2B5EF4-FFF2-40B4-BE49-F238E27FC236}">
                <a16:creationId xmlns:a16="http://schemas.microsoft.com/office/drawing/2014/main" id="{000B6143-3C02-4DC8-AE06-01D47B704410}"/>
              </a:ext>
            </a:extLst>
          </p:cNvPr>
          <p:cNvSpPr/>
          <p:nvPr/>
        </p:nvSpPr>
        <p:spPr>
          <a:xfrm>
            <a:off x="7086600" y="3543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3" name="楕円 82">
            <a:extLst>
              <a:ext uri="{FF2B5EF4-FFF2-40B4-BE49-F238E27FC236}">
                <a16:creationId xmlns:a16="http://schemas.microsoft.com/office/drawing/2014/main" id="{6304DD6B-4167-407E-A80C-6C74CD698C21}"/>
              </a:ext>
            </a:extLst>
          </p:cNvPr>
          <p:cNvSpPr/>
          <p:nvPr/>
        </p:nvSpPr>
        <p:spPr>
          <a:xfrm>
            <a:off x="3882390" y="5334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8" name="テキスト ボックス 97">
            <a:extLst>
              <a:ext uri="{FF2B5EF4-FFF2-40B4-BE49-F238E27FC236}">
                <a16:creationId xmlns:a16="http://schemas.microsoft.com/office/drawing/2014/main" id="{73623F99-B128-4EC2-A94A-867638D33D03}"/>
              </a:ext>
            </a:extLst>
          </p:cNvPr>
          <p:cNvSpPr txBox="1"/>
          <p:nvPr/>
        </p:nvSpPr>
        <p:spPr>
          <a:xfrm>
            <a:off x="2266952" y="258048"/>
            <a:ext cx="1783079"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99" name="テキスト ボックス 98">
            <a:extLst>
              <a:ext uri="{FF2B5EF4-FFF2-40B4-BE49-F238E27FC236}">
                <a16:creationId xmlns:a16="http://schemas.microsoft.com/office/drawing/2014/main" id="{880B2F93-FA83-45B9-AD9B-CAFD6B052BD3}"/>
              </a:ext>
            </a:extLst>
          </p:cNvPr>
          <p:cNvSpPr txBox="1"/>
          <p:nvPr/>
        </p:nvSpPr>
        <p:spPr>
          <a:xfrm>
            <a:off x="523312" y="4075889"/>
            <a:ext cx="1662428"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2</a:t>
            </a:r>
            <a:endParaRPr lang="ja-JP" altLang="en-US" sz="2400" dirty="0">
              <a:latin typeface="メイリオ" panose="020B0604030504040204" pitchFamily="50" charset="-128"/>
              <a:ea typeface="メイリオ" panose="020B0604030504040204" pitchFamily="50" charset="-128"/>
            </a:endParaRPr>
          </a:p>
        </p:txBody>
      </p:sp>
      <p:sp>
        <p:nvSpPr>
          <p:cNvPr id="100" name="テキスト ボックス 99">
            <a:extLst>
              <a:ext uri="{FF2B5EF4-FFF2-40B4-BE49-F238E27FC236}">
                <a16:creationId xmlns:a16="http://schemas.microsoft.com/office/drawing/2014/main" id="{58B796F7-1E9E-4A5B-8A60-0C924C37E82F}"/>
              </a:ext>
            </a:extLst>
          </p:cNvPr>
          <p:cNvSpPr txBox="1"/>
          <p:nvPr/>
        </p:nvSpPr>
        <p:spPr>
          <a:xfrm>
            <a:off x="7379970" y="3608072"/>
            <a:ext cx="1661160" cy="467819"/>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3</a:t>
            </a:r>
            <a:endParaRPr lang="ja-JP" altLang="en-US" sz="2400" dirty="0">
              <a:latin typeface="メイリオ" panose="020B0604030504040204" pitchFamily="50" charset="-128"/>
              <a:ea typeface="メイリオ" panose="020B0604030504040204" pitchFamily="50" charset="-128"/>
            </a:endParaRPr>
          </a:p>
        </p:txBody>
      </p:sp>
      <p:cxnSp>
        <p:nvCxnSpPr>
          <p:cNvPr id="64" name="直線矢印コネクタ 63">
            <a:extLst>
              <a:ext uri="{FF2B5EF4-FFF2-40B4-BE49-F238E27FC236}">
                <a16:creationId xmlns:a16="http://schemas.microsoft.com/office/drawing/2014/main" id="{91F7DB6F-8C41-478A-BE5D-09C5470ABC2B}"/>
              </a:ext>
            </a:extLst>
          </p:cNvPr>
          <p:cNvCxnSpPr>
            <a:cxnSpLocks/>
          </p:cNvCxnSpPr>
          <p:nvPr/>
        </p:nvCxnSpPr>
        <p:spPr>
          <a:xfrm flipV="1">
            <a:off x="3391909" y="4229100"/>
            <a:ext cx="1265702" cy="495300"/>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73726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084F8B62-49C6-4576-8085-DF52281217D1}"/>
              </a:ext>
            </a:extLst>
          </p:cNvPr>
          <p:cNvSpPr/>
          <p:nvPr/>
        </p:nvSpPr>
        <p:spPr>
          <a:xfrm>
            <a:off x="5939790" y="86487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楕円 13">
            <a:extLst>
              <a:ext uri="{FF2B5EF4-FFF2-40B4-BE49-F238E27FC236}">
                <a16:creationId xmlns:a16="http://schemas.microsoft.com/office/drawing/2014/main" id="{649AF52E-DFAC-4087-832D-FDFD70A3AD0C}"/>
              </a:ext>
            </a:extLst>
          </p:cNvPr>
          <p:cNvSpPr/>
          <p:nvPr/>
        </p:nvSpPr>
        <p:spPr>
          <a:xfrm>
            <a:off x="4560570" y="8001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楕円 14">
            <a:extLst>
              <a:ext uri="{FF2B5EF4-FFF2-40B4-BE49-F238E27FC236}">
                <a16:creationId xmlns:a16="http://schemas.microsoft.com/office/drawing/2014/main" id="{0BD5C05E-C1FC-4EAF-89B3-B359EDBCB353}"/>
              </a:ext>
            </a:extLst>
          </p:cNvPr>
          <p:cNvSpPr/>
          <p:nvPr/>
        </p:nvSpPr>
        <p:spPr>
          <a:xfrm>
            <a:off x="5067300" y="1638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楕円 15">
            <a:extLst>
              <a:ext uri="{FF2B5EF4-FFF2-40B4-BE49-F238E27FC236}">
                <a16:creationId xmlns:a16="http://schemas.microsoft.com/office/drawing/2014/main" id="{071790D3-DDDB-4015-8C08-1685EF173C1B}"/>
              </a:ext>
            </a:extLst>
          </p:cNvPr>
          <p:cNvSpPr/>
          <p:nvPr/>
        </p:nvSpPr>
        <p:spPr>
          <a:xfrm>
            <a:off x="5280660" y="1086786"/>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楕円 16">
            <a:extLst>
              <a:ext uri="{FF2B5EF4-FFF2-40B4-BE49-F238E27FC236}">
                <a16:creationId xmlns:a16="http://schemas.microsoft.com/office/drawing/2014/main" id="{BA8AC99B-785A-4126-ABC1-9C0780F66F87}"/>
              </a:ext>
            </a:extLst>
          </p:cNvPr>
          <p:cNvSpPr/>
          <p:nvPr/>
        </p:nvSpPr>
        <p:spPr>
          <a:xfrm>
            <a:off x="6576060" y="7581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楕円 17">
            <a:extLst>
              <a:ext uri="{FF2B5EF4-FFF2-40B4-BE49-F238E27FC236}">
                <a16:creationId xmlns:a16="http://schemas.microsoft.com/office/drawing/2014/main" id="{E0F94403-7BC3-4B21-8C53-CAC41455BA21}"/>
              </a:ext>
            </a:extLst>
          </p:cNvPr>
          <p:cNvSpPr/>
          <p:nvPr/>
        </p:nvSpPr>
        <p:spPr>
          <a:xfrm>
            <a:off x="5779770" y="15621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楕円 18">
            <a:extLst>
              <a:ext uri="{FF2B5EF4-FFF2-40B4-BE49-F238E27FC236}">
                <a16:creationId xmlns:a16="http://schemas.microsoft.com/office/drawing/2014/main" id="{83C4F0A8-1A65-4F0B-99CC-9760F4F74DF0}"/>
              </a:ext>
            </a:extLst>
          </p:cNvPr>
          <p:cNvSpPr/>
          <p:nvPr/>
        </p:nvSpPr>
        <p:spPr>
          <a:xfrm>
            <a:off x="3204210" y="515874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楕円 19">
            <a:extLst>
              <a:ext uri="{FF2B5EF4-FFF2-40B4-BE49-F238E27FC236}">
                <a16:creationId xmlns:a16="http://schemas.microsoft.com/office/drawing/2014/main" id="{C62F4D4B-0727-4DF2-A073-3E66DACBC506}"/>
              </a:ext>
            </a:extLst>
          </p:cNvPr>
          <p:cNvSpPr/>
          <p:nvPr/>
        </p:nvSpPr>
        <p:spPr>
          <a:xfrm>
            <a:off x="1744980" y="471678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楕円 20">
            <a:extLst>
              <a:ext uri="{FF2B5EF4-FFF2-40B4-BE49-F238E27FC236}">
                <a16:creationId xmlns:a16="http://schemas.microsoft.com/office/drawing/2014/main" id="{441099EC-185D-4E23-AFE5-D35361806CE2}"/>
              </a:ext>
            </a:extLst>
          </p:cNvPr>
          <p:cNvSpPr/>
          <p:nvPr/>
        </p:nvSpPr>
        <p:spPr>
          <a:xfrm>
            <a:off x="2468489" y="4928417"/>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楕円 21">
            <a:extLst>
              <a:ext uri="{FF2B5EF4-FFF2-40B4-BE49-F238E27FC236}">
                <a16:creationId xmlns:a16="http://schemas.microsoft.com/office/drawing/2014/main" id="{00BB592D-4D91-4000-9FC0-E6F88BC10BDF}"/>
              </a:ext>
            </a:extLst>
          </p:cNvPr>
          <p:cNvSpPr/>
          <p:nvPr/>
        </p:nvSpPr>
        <p:spPr>
          <a:xfrm>
            <a:off x="2301240" y="423291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楕円 22">
            <a:extLst>
              <a:ext uri="{FF2B5EF4-FFF2-40B4-BE49-F238E27FC236}">
                <a16:creationId xmlns:a16="http://schemas.microsoft.com/office/drawing/2014/main" id="{E941BD30-D622-45FF-A346-C5D798D6152B}"/>
              </a:ext>
            </a:extLst>
          </p:cNvPr>
          <p:cNvSpPr/>
          <p:nvPr/>
        </p:nvSpPr>
        <p:spPr>
          <a:xfrm>
            <a:off x="3067969" y="443103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楕円 23">
            <a:extLst>
              <a:ext uri="{FF2B5EF4-FFF2-40B4-BE49-F238E27FC236}">
                <a16:creationId xmlns:a16="http://schemas.microsoft.com/office/drawing/2014/main" id="{4A1C64AA-0862-4103-A908-F9FE80044C2C}"/>
              </a:ext>
            </a:extLst>
          </p:cNvPr>
          <p:cNvSpPr/>
          <p:nvPr/>
        </p:nvSpPr>
        <p:spPr>
          <a:xfrm>
            <a:off x="8454390" y="407670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楕円 24">
            <a:extLst>
              <a:ext uri="{FF2B5EF4-FFF2-40B4-BE49-F238E27FC236}">
                <a16:creationId xmlns:a16="http://schemas.microsoft.com/office/drawing/2014/main" id="{A96A547E-944C-489D-88FB-519AAF9730CB}"/>
              </a:ext>
            </a:extLst>
          </p:cNvPr>
          <p:cNvSpPr/>
          <p:nvPr/>
        </p:nvSpPr>
        <p:spPr>
          <a:xfrm>
            <a:off x="8606790" y="475488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楕円 25">
            <a:extLst>
              <a:ext uri="{FF2B5EF4-FFF2-40B4-BE49-F238E27FC236}">
                <a16:creationId xmlns:a16="http://schemas.microsoft.com/office/drawing/2014/main" id="{01024A60-ACA6-4497-AB99-4559189AB387}"/>
              </a:ext>
            </a:extLst>
          </p:cNvPr>
          <p:cNvSpPr/>
          <p:nvPr/>
        </p:nvSpPr>
        <p:spPr>
          <a:xfrm>
            <a:off x="9159240" y="416433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楕円 26">
            <a:extLst>
              <a:ext uri="{FF2B5EF4-FFF2-40B4-BE49-F238E27FC236}">
                <a16:creationId xmlns:a16="http://schemas.microsoft.com/office/drawing/2014/main" id="{28387E62-6E6F-4942-9ADC-3FBEC00793A9}"/>
              </a:ext>
            </a:extLst>
          </p:cNvPr>
          <p:cNvSpPr/>
          <p:nvPr/>
        </p:nvSpPr>
        <p:spPr>
          <a:xfrm>
            <a:off x="9391650" y="493395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楕円 27">
            <a:extLst>
              <a:ext uri="{FF2B5EF4-FFF2-40B4-BE49-F238E27FC236}">
                <a16:creationId xmlns:a16="http://schemas.microsoft.com/office/drawing/2014/main" id="{3035D8CA-390D-4A2F-9490-29F68C710BDF}"/>
              </a:ext>
            </a:extLst>
          </p:cNvPr>
          <p:cNvSpPr/>
          <p:nvPr/>
        </p:nvSpPr>
        <p:spPr>
          <a:xfrm>
            <a:off x="9944100" y="430911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34" name="グループ化 33">
            <a:extLst>
              <a:ext uri="{FF2B5EF4-FFF2-40B4-BE49-F238E27FC236}">
                <a16:creationId xmlns:a16="http://schemas.microsoft.com/office/drawing/2014/main" id="{A7B29444-A9F9-41C1-9D41-83AFE88D25D4}"/>
              </a:ext>
            </a:extLst>
          </p:cNvPr>
          <p:cNvGrpSpPr/>
          <p:nvPr/>
        </p:nvGrpSpPr>
        <p:grpSpPr>
          <a:xfrm>
            <a:off x="4735417" y="4766310"/>
            <a:ext cx="365760" cy="388620"/>
            <a:chOff x="5574030" y="4431030"/>
            <a:chExt cx="365760" cy="388620"/>
          </a:xfrm>
        </p:grpSpPr>
        <p:cxnSp>
          <p:nvCxnSpPr>
            <p:cNvPr id="31" name="直線コネクタ 30">
              <a:extLst>
                <a:ext uri="{FF2B5EF4-FFF2-40B4-BE49-F238E27FC236}">
                  <a16:creationId xmlns:a16="http://schemas.microsoft.com/office/drawing/2014/main" id="{E6ADECC6-863F-42D8-A6EB-5DA1DFF3308B}"/>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DBF8566-8240-4214-A393-2F0626D919B2}"/>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08E3E7D5-65F0-438F-A422-B236B5AD35A7}"/>
              </a:ext>
            </a:extLst>
          </p:cNvPr>
          <p:cNvGrpSpPr/>
          <p:nvPr/>
        </p:nvGrpSpPr>
        <p:grpSpPr>
          <a:xfrm>
            <a:off x="6248400" y="4427220"/>
            <a:ext cx="365760" cy="388620"/>
            <a:chOff x="5574030" y="4431030"/>
            <a:chExt cx="365760" cy="388620"/>
          </a:xfrm>
        </p:grpSpPr>
        <p:cxnSp>
          <p:nvCxnSpPr>
            <p:cNvPr id="36" name="直線コネクタ 35">
              <a:extLst>
                <a:ext uri="{FF2B5EF4-FFF2-40B4-BE49-F238E27FC236}">
                  <a16:creationId xmlns:a16="http://schemas.microsoft.com/office/drawing/2014/main" id="{0C3161BB-407C-47A8-9460-B2E838062806}"/>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D2EDC1A-AF9A-40F8-BD51-41FD60383239}"/>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AF57C600-259C-4BE1-954E-F5C85607D075}"/>
              </a:ext>
            </a:extLst>
          </p:cNvPr>
          <p:cNvGrpSpPr/>
          <p:nvPr/>
        </p:nvGrpSpPr>
        <p:grpSpPr>
          <a:xfrm>
            <a:off x="5532120" y="4968240"/>
            <a:ext cx="365760" cy="388620"/>
            <a:chOff x="5574030" y="4431030"/>
            <a:chExt cx="365760" cy="388620"/>
          </a:xfrm>
        </p:grpSpPr>
        <p:cxnSp>
          <p:nvCxnSpPr>
            <p:cNvPr id="39" name="直線コネクタ 38">
              <a:extLst>
                <a:ext uri="{FF2B5EF4-FFF2-40B4-BE49-F238E27FC236}">
                  <a16:creationId xmlns:a16="http://schemas.microsoft.com/office/drawing/2014/main" id="{9453A463-A62D-4CD6-A7EC-DB33090EC1E4}"/>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E570A31-5EA1-4366-AE92-FD1CB398623E}"/>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AB933D92-FFC9-4214-A547-5AB7CC3C756E}"/>
              </a:ext>
            </a:extLst>
          </p:cNvPr>
          <p:cNvGrpSpPr/>
          <p:nvPr/>
        </p:nvGrpSpPr>
        <p:grpSpPr>
          <a:xfrm>
            <a:off x="5387340" y="3931920"/>
            <a:ext cx="365760" cy="388620"/>
            <a:chOff x="5574030" y="4431030"/>
            <a:chExt cx="365760" cy="388620"/>
          </a:xfrm>
        </p:grpSpPr>
        <p:cxnSp>
          <p:nvCxnSpPr>
            <p:cNvPr id="42" name="直線コネクタ 41">
              <a:extLst>
                <a:ext uri="{FF2B5EF4-FFF2-40B4-BE49-F238E27FC236}">
                  <a16:creationId xmlns:a16="http://schemas.microsoft.com/office/drawing/2014/main" id="{D8A8C59D-5FC1-42C4-9E9D-C6A33ABD3DB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1B2173CE-7D8F-4353-A9B9-0E9DD6471BE4}"/>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id="{FD65FE47-4250-445C-8327-0FC2CCAF6BB6}"/>
              </a:ext>
            </a:extLst>
          </p:cNvPr>
          <p:cNvGrpSpPr/>
          <p:nvPr/>
        </p:nvGrpSpPr>
        <p:grpSpPr>
          <a:xfrm>
            <a:off x="4705350" y="3158490"/>
            <a:ext cx="365760" cy="388620"/>
            <a:chOff x="5574030" y="4431030"/>
            <a:chExt cx="365760" cy="388620"/>
          </a:xfrm>
        </p:grpSpPr>
        <p:cxnSp>
          <p:nvCxnSpPr>
            <p:cNvPr id="45" name="直線コネクタ 44">
              <a:extLst>
                <a:ext uri="{FF2B5EF4-FFF2-40B4-BE49-F238E27FC236}">
                  <a16:creationId xmlns:a16="http://schemas.microsoft.com/office/drawing/2014/main" id="{A1A589AA-247D-4C81-B991-D31801487968}"/>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3A52624F-EAE7-41A1-A089-8ED86144EC8B}"/>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7" name="グループ化 46">
            <a:extLst>
              <a:ext uri="{FF2B5EF4-FFF2-40B4-BE49-F238E27FC236}">
                <a16:creationId xmlns:a16="http://schemas.microsoft.com/office/drawing/2014/main" id="{87C99C84-9720-487F-B514-B045115C0529}"/>
              </a:ext>
            </a:extLst>
          </p:cNvPr>
          <p:cNvGrpSpPr/>
          <p:nvPr/>
        </p:nvGrpSpPr>
        <p:grpSpPr>
          <a:xfrm>
            <a:off x="5417820" y="2773680"/>
            <a:ext cx="365760" cy="388620"/>
            <a:chOff x="5574030" y="4431030"/>
            <a:chExt cx="365760" cy="388620"/>
          </a:xfrm>
        </p:grpSpPr>
        <p:cxnSp>
          <p:nvCxnSpPr>
            <p:cNvPr id="48" name="直線コネクタ 47">
              <a:extLst>
                <a:ext uri="{FF2B5EF4-FFF2-40B4-BE49-F238E27FC236}">
                  <a16:creationId xmlns:a16="http://schemas.microsoft.com/office/drawing/2014/main" id="{615F5F80-1885-4B98-A2C9-9F502AF4B10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9A7B5F4-CEAA-440C-B904-59B05BB4FEA8}"/>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グループ化 52">
            <a:extLst>
              <a:ext uri="{FF2B5EF4-FFF2-40B4-BE49-F238E27FC236}">
                <a16:creationId xmlns:a16="http://schemas.microsoft.com/office/drawing/2014/main" id="{CADF57D1-C989-48FC-9754-396FB0784A9E}"/>
              </a:ext>
            </a:extLst>
          </p:cNvPr>
          <p:cNvGrpSpPr/>
          <p:nvPr/>
        </p:nvGrpSpPr>
        <p:grpSpPr>
          <a:xfrm>
            <a:off x="4461510" y="4034790"/>
            <a:ext cx="365760" cy="388620"/>
            <a:chOff x="5574030" y="4431030"/>
            <a:chExt cx="365760" cy="388620"/>
          </a:xfrm>
        </p:grpSpPr>
        <p:cxnSp>
          <p:nvCxnSpPr>
            <p:cNvPr id="54" name="直線コネクタ 53">
              <a:extLst>
                <a:ext uri="{FF2B5EF4-FFF2-40B4-BE49-F238E27FC236}">
                  <a16:creationId xmlns:a16="http://schemas.microsoft.com/office/drawing/2014/main" id="{ADC975CE-A609-42DA-9C51-DFC3BD12873E}"/>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CFEA925B-2C63-4CEB-9449-A1541275EA3C}"/>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6" name="グループ化 55">
            <a:extLst>
              <a:ext uri="{FF2B5EF4-FFF2-40B4-BE49-F238E27FC236}">
                <a16:creationId xmlns:a16="http://schemas.microsoft.com/office/drawing/2014/main" id="{4FA88E12-0682-415A-A892-89898A2641F9}"/>
              </a:ext>
            </a:extLst>
          </p:cNvPr>
          <p:cNvGrpSpPr/>
          <p:nvPr/>
        </p:nvGrpSpPr>
        <p:grpSpPr>
          <a:xfrm>
            <a:off x="6160770" y="3413760"/>
            <a:ext cx="365760" cy="388620"/>
            <a:chOff x="5574030" y="4431030"/>
            <a:chExt cx="365760" cy="388620"/>
          </a:xfrm>
        </p:grpSpPr>
        <p:cxnSp>
          <p:nvCxnSpPr>
            <p:cNvPr id="57" name="直線コネクタ 56">
              <a:extLst>
                <a:ext uri="{FF2B5EF4-FFF2-40B4-BE49-F238E27FC236}">
                  <a16:creationId xmlns:a16="http://schemas.microsoft.com/office/drawing/2014/main" id="{86ABCB2F-1DDA-4B82-B295-CA026F4C8B88}"/>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DEE2BA9B-061E-406A-81F8-23DE87A729E7}"/>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9" name="楕円 58">
            <a:extLst>
              <a:ext uri="{FF2B5EF4-FFF2-40B4-BE49-F238E27FC236}">
                <a16:creationId xmlns:a16="http://schemas.microsoft.com/office/drawing/2014/main" id="{D9CCC13E-0C9E-480C-865D-1CEB83365407}"/>
              </a:ext>
            </a:extLst>
          </p:cNvPr>
          <p:cNvSpPr/>
          <p:nvPr/>
        </p:nvSpPr>
        <p:spPr>
          <a:xfrm>
            <a:off x="1897380" y="538353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0" name="楕円 59">
            <a:extLst>
              <a:ext uri="{FF2B5EF4-FFF2-40B4-BE49-F238E27FC236}">
                <a16:creationId xmlns:a16="http://schemas.microsoft.com/office/drawing/2014/main" id="{697A3318-6778-4112-A17A-25AEF9502B70}"/>
              </a:ext>
            </a:extLst>
          </p:cNvPr>
          <p:cNvSpPr/>
          <p:nvPr/>
        </p:nvSpPr>
        <p:spPr>
          <a:xfrm>
            <a:off x="2712720" y="575310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楕円 60">
            <a:extLst>
              <a:ext uri="{FF2B5EF4-FFF2-40B4-BE49-F238E27FC236}">
                <a16:creationId xmlns:a16="http://schemas.microsoft.com/office/drawing/2014/main" id="{E997DA22-EE08-4B47-9932-505A99E144EB}"/>
              </a:ext>
            </a:extLst>
          </p:cNvPr>
          <p:cNvSpPr/>
          <p:nvPr/>
        </p:nvSpPr>
        <p:spPr>
          <a:xfrm>
            <a:off x="6442710" y="1104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2" name="楕円 61">
            <a:extLst>
              <a:ext uri="{FF2B5EF4-FFF2-40B4-BE49-F238E27FC236}">
                <a16:creationId xmlns:a16="http://schemas.microsoft.com/office/drawing/2014/main" id="{259119F5-4CC3-4AF9-A0E6-C7E0DFB27EA4}"/>
              </a:ext>
            </a:extLst>
          </p:cNvPr>
          <p:cNvSpPr/>
          <p:nvPr/>
        </p:nvSpPr>
        <p:spPr>
          <a:xfrm>
            <a:off x="8793480" y="544449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3" name="楕円 62">
            <a:extLst>
              <a:ext uri="{FF2B5EF4-FFF2-40B4-BE49-F238E27FC236}">
                <a16:creationId xmlns:a16="http://schemas.microsoft.com/office/drawing/2014/main" id="{93C2D458-B835-4945-A603-CA285765B377}"/>
              </a:ext>
            </a:extLst>
          </p:cNvPr>
          <p:cNvSpPr/>
          <p:nvPr/>
        </p:nvSpPr>
        <p:spPr>
          <a:xfrm>
            <a:off x="10168890" y="5344883"/>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0" name="楕円 79">
            <a:extLst>
              <a:ext uri="{FF2B5EF4-FFF2-40B4-BE49-F238E27FC236}">
                <a16:creationId xmlns:a16="http://schemas.microsoft.com/office/drawing/2014/main" id="{3BD193C5-E27D-41AD-A692-B0B2E8859821}"/>
              </a:ext>
            </a:extLst>
          </p:cNvPr>
          <p:cNvSpPr/>
          <p:nvPr/>
        </p:nvSpPr>
        <p:spPr>
          <a:xfrm>
            <a:off x="4373880" y="12192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1" name="楕円 80">
            <a:extLst>
              <a:ext uri="{FF2B5EF4-FFF2-40B4-BE49-F238E27FC236}">
                <a16:creationId xmlns:a16="http://schemas.microsoft.com/office/drawing/2014/main" id="{000B6143-3C02-4DC8-AE06-01D47B704410}"/>
              </a:ext>
            </a:extLst>
          </p:cNvPr>
          <p:cNvSpPr/>
          <p:nvPr/>
        </p:nvSpPr>
        <p:spPr>
          <a:xfrm>
            <a:off x="7086600" y="3543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3" name="楕円 82">
            <a:extLst>
              <a:ext uri="{FF2B5EF4-FFF2-40B4-BE49-F238E27FC236}">
                <a16:creationId xmlns:a16="http://schemas.microsoft.com/office/drawing/2014/main" id="{6304DD6B-4167-407E-A80C-6C74CD698C21}"/>
              </a:ext>
            </a:extLst>
          </p:cNvPr>
          <p:cNvSpPr/>
          <p:nvPr/>
        </p:nvSpPr>
        <p:spPr>
          <a:xfrm>
            <a:off x="3882390" y="5334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8" name="テキスト ボックス 97">
            <a:extLst>
              <a:ext uri="{FF2B5EF4-FFF2-40B4-BE49-F238E27FC236}">
                <a16:creationId xmlns:a16="http://schemas.microsoft.com/office/drawing/2014/main" id="{73623F99-B128-4EC2-A94A-867638D33D03}"/>
              </a:ext>
            </a:extLst>
          </p:cNvPr>
          <p:cNvSpPr txBox="1"/>
          <p:nvPr/>
        </p:nvSpPr>
        <p:spPr>
          <a:xfrm>
            <a:off x="2266952" y="258048"/>
            <a:ext cx="1783079"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99" name="テキスト ボックス 98">
            <a:extLst>
              <a:ext uri="{FF2B5EF4-FFF2-40B4-BE49-F238E27FC236}">
                <a16:creationId xmlns:a16="http://schemas.microsoft.com/office/drawing/2014/main" id="{880B2F93-FA83-45B9-AD9B-CAFD6B052BD3}"/>
              </a:ext>
            </a:extLst>
          </p:cNvPr>
          <p:cNvSpPr txBox="1"/>
          <p:nvPr/>
        </p:nvSpPr>
        <p:spPr>
          <a:xfrm>
            <a:off x="523312" y="4075889"/>
            <a:ext cx="1662428"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2</a:t>
            </a:r>
            <a:endParaRPr lang="ja-JP" altLang="en-US" sz="2400" dirty="0">
              <a:latin typeface="メイリオ" panose="020B0604030504040204" pitchFamily="50" charset="-128"/>
              <a:ea typeface="メイリオ" panose="020B0604030504040204" pitchFamily="50" charset="-128"/>
            </a:endParaRPr>
          </a:p>
        </p:txBody>
      </p:sp>
      <p:sp>
        <p:nvSpPr>
          <p:cNvPr id="100" name="テキスト ボックス 99">
            <a:extLst>
              <a:ext uri="{FF2B5EF4-FFF2-40B4-BE49-F238E27FC236}">
                <a16:creationId xmlns:a16="http://schemas.microsoft.com/office/drawing/2014/main" id="{58B796F7-1E9E-4A5B-8A60-0C924C37E82F}"/>
              </a:ext>
            </a:extLst>
          </p:cNvPr>
          <p:cNvSpPr txBox="1"/>
          <p:nvPr/>
        </p:nvSpPr>
        <p:spPr>
          <a:xfrm>
            <a:off x="7379970" y="3608072"/>
            <a:ext cx="1661160" cy="467819"/>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3</a:t>
            </a:r>
            <a:endParaRPr lang="ja-JP" altLang="en-US" sz="2400" dirty="0">
              <a:latin typeface="メイリオ" panose="020B0604030504040204" pitchFamily="50" charset="-128"/>
              <a:ea typeface="メイリオ" panose="020B0604030504040204" pitchFamily="50" charset="-128"/>
            </a:endParaRPr>
          </a:p>
        </p:txBody>
      </p:sp>
      <p:cxnSp>
        <p:nvCxnSpPr>
          <p:cNvPr id="64" name="直線矢印コネクタ 63">
            <a:extLst>
              <a:ext uri="{FF2B5EF4-FFF2-40B4-BE49-F238E27FC236}">
                <a16:creationId xmlns:a16="http://schemas.microsoft.com/office/drawing/2014/main" id="{91F7DB6F-8C41-478A-BE5D-09C5470ABC2B}"/>
              </a:ext>
            </a:extLst>
          </p:cNvPr>
          <p:cNvCxnSpPr>
            <a:cxnSpLocks/>
          </p:cNvCxnSpPr>
          <p:nvPr/>
        </p:nvCxnSpPr>
        <p:spPr>
          <a:xfrm flipV="1">
            <a:off x="3391909" y="4229100"/>
            <a:ext cx="1265702" cy="495300"/>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 name="楕円 1">
            <a:extLst>
              <a:ext uri="{FF2B5EF4-FFF2-40B4-BE49-F238E27FC236}">
                <a16:creationId xmlns:a16="http://schemas.microsoft.com/office/drawing/2014/main" id="{857ADAB8-AE2D-4C0F-A777-F2D21B77B146}"/>
              </a:ext>
            </a:extLst>
          </p:cNvPr>
          <p:cNvSpPr/>
          <p:nvPr/>
        </p:nvSpPr>
        <p:spPr>
          <a:xfrm>
            <a:off x="1994594" y="3303387"/>
            <a:ext cx="2754515" cy="275451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2943201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 name="楕円 64">
            <a:extLst>
              <a:ext uri="{FF2B5EF4-FFF2-40B4-BE49-F238E27FC236}">
                <a16:creationId xmlns:a16="http://schemas.microsoft.com/office/drawing/2014/main" id="{09753F6F-381E-43BD-8B06-B63B7C3B397A}"/>
              </a:ext>
            </a:extLst>
          </p:cNvPr>
          <p:cNvSpPr/>
          <p:nvPr/>
        </p:nvSpPr>
        <p:spPr>
          <a:xfrm>
            <a:off x="4358289" y="393827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楕円 3">
            <a:extLst>
              <a:ext uri="{FF2B5EF4-FFF2-40B4-BE49-F238E27FC236}">
                <a16:creationId xmlns:a16="http://schemas.microsoft.com/office/drawing/2014/main" id="{084F8B62-49C6-4576-8085-DF52281217D1}"/>
              </a:ext>
            </a:extLst>
          </p:cNvPr>
          <p:cNvSpPr/>
          <p:nvPr/>
        </p:nvSpPr>
        <p:spPr>
          <a:xfrm>
            <a:off x="5939790" y="86487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楕円 13">
            <a:extLst>
              <a:ext uri="{FF2B5EF4-FFF2-40B4-BE49-F238E27FC236}">
                <a16:creationId xmlns:a16="http://schemas.microsoft.com/office/drawing/2014/main" id="{649AF52E-DFAC-4087-832D-FDFD70A3AD0C}"/>
              </a:ext>
            </a:extLst>
          </p:cNvPr>
          <p:cNvSpPr/>
          <p:nvPr/>
        </p:nvSpPr>
        <p:spPr>
          <a:xfrm>
            <a:off x="4560570" y="8001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楕円 14">
            <a:extLst>
              <a:ext uri="{FF2B5EF4-FFF2-40B4-BE49-F238E27FC236}">
                <a16:creationId xmlns:a16="http://schemas.microsoft.com/office/drawing/2014/main" id="{0BD5C05E-C1FC-4EAF-89B3-B359EDBCB353}"/>
              </a:ext>
            </a:extLst>
          </p:cNvPr>
          <p:cNvSpPr/>
          <p:nvPr/>
        </p:nvSpPr>
        <p:spPr>
          <a:xfrm>
            <a:off x="5067300" y="1638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楕円 15">
            <a:extLst>
              <a:ext uri="{FF2B5EF4-FFF2-40B4-BE49-F238E27FC236}">
                <a16:creationId xmlns:a16="http://schemas.microsoft.com/office/drawing/2014/main" id="{071790D3-DDDB-4015-8C08-1685EF173C1B}"/>
              </a:ext>
            </a:extLst>
          </p:cNvPr>
          <p:cNvSpPr/>
          <p:nvPr/>
        </p:nvSpPr>
        <p:spPr>
          <a:xfrm>
            <a:off x="5280660" y="1086786"/>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楕円 16">
            <a:extLst>
              <a:ext uri="{FF2B5EF4-FFF2-40B4-BE49-F238E27FC236}">
                <a16:creationId xmlns:a16="http://schemas.microsoft.com/office/drawing/2014/main" id="{BA8AC99B-785A-4126-ABC1-9C0780F66F87}"/>
              </a:ext>
            </a:extLst>
          </p:cNvPr>
          <p:cNvSpPr/>
          <p:nvPr/>
        </p:nvSpPr>
        <p:spPr>
          <a:xfrm>
            <a:off x="6576060" y="7581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楕円 17">
            <a:extLst>
              <a:ext uri="{FF2B5EF4-FFF2-40B4-BE49-F238E27FC236}">
                <a16:creationId xmlns:a16="http://schemas.microsoft.com/office/drawing/2014/main" id="{E0F94403-7BC3-4B21-8C53-CAC41455BA21}"/>
              </a:ext>
            </a:extLst>
          </p:cNvPr>
          <p:cNvSpPr/>
          <p:nvPr/>
        </p:nvSpPr>
        <p:spPr>
          <a:xfrm>
            <a:off x="5779770" y="15621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楕円 18">
            <a:extLst>
              <a:ext uri="{FF2B5EF4-FFF2-40B4-BE49-F238E27FC236}">
                <a16:creationId xmlns:a16="http://schemas.microsoft.com/office/drawing/2014/main" id="{83C4F0A8-1A65-4F0B-99CC-9760F4F74DF0}"/>
              </a:ext>
            </a:extLst>
          </p:cNvPr>
          <p:cNvSpPr/>
          <p:nvPr/>
        </p:nvSpPr>
        <p:spPr>
          <a:xfrm>
            <a:off x="3204210" y="515874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楕円 19">
            <a:extLst>
              <a:ext uri="{FF2B5EF4-FFF2-40B4-BE49-F238E27FC236}">
                <a16:creationId xmlns:a16="http://schemas.microsoft.com/office/drawing/2014/main" id="{C62F4D4B-0727-4DF2-A073-3E66DACBC506}"/>
              </a:ext>
            </a:extLst>
          </p:cNvPr>
          <p:cNvSpPr/>
          <p:nvPr/>
        </p:nvSpPr>
        <p:spPr>
          <a:xfrm>
            <a:off x="1744980" y="471678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楕円 20">
            <a:extLst>
              <a:ext uri="{FF2B5EF4-FFF2-40B4-BE49-F238E27FC236}">
                <a16:creationId xmlns:a16="http://schemas.microsoft.com/office/drawing/2014/main" id="{441099EC-185D-4E23-AFE5-D35361806CE2}"/>
              </a:ext>
            </a:extLst>
          </p:cNvPr>
          <p:cNvSpPr/>
          <p:nvPr/>
        </p:nvSpPr>
        <p:spPr>
          <a:xfrm>
            <a:off x="2468489" y="4928417"/>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楕円 21">
            <a:extLst>
              <a:ext uri="{FF2B5EF4-FFF2-40B4-BE49-F238E27FC236}">
                <a16:creationId xmlns:a16="http://schemas.microsoft.com/office/drawing/2014/main" id="{00BB592D-4D91-4000-9FC0-E6F88BC10BDF}"/>
              </a:ext>
            </a:extLst>
          </p:cNvPr>
          <p:cNvSpPr/>
          <p:nvPr/>
        </p:nvSpPr>
        <p:spPr>
          <a:xfrm>
            <a:off x="2301240" y="423291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楕円 22">
            <a:extLst>
              <a:ext uri="{FF2B5EF4-FFF2-40B4-BE49-F238E27FC236}">
                <a16:creationId xmlns:a16="http://schemas.microsoft.com/office/drawing/2014/main" id="{E941BD30-D622-45FF-A346-C5D798D6152B}"/>
              </a:ext>
            </a:extLst>
          </p:cNvPr>
          <p:cNvSpPr/>
          <p:nvPr/>
        </p:nvSpPr>
        <p:spPr>
          <a:xfrm>
            <a:off x="3067969" y="443103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楕円 23">
            <a:extLst>
              <a:ext uri="{FF2B5EF4-FFF2-40B4-BE49-F238E27FC236}">
                <a16:creationId xmlns:a16="http://schemas.microsoft.com/office/drawing/2014/main" id="{4A1C64AA-0862-4103-A908-F9FE80044C2C}"/>
              </a:ext>
            </a:extLst>
          </p:cNvPr>
          <p:cNvSpPr/>
          <p:nvPr/>
        </p:nvSpPr>
        <p:spPr>
          <a:xfrm>
            <a:off x="8454390" y="407670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楕円 24">
            <a:extLst>
              <a:ext uri="{FF2B5EF4-FFF2-40B4-BE49-F238E27FC236}">
                <a16:creationId xmlns:a16="http://schemas.microsoft.com/office/drawing/2014/main" id="{A96A547E-944C-489D-88FB-519AAF9730CB}"/>
              </a:ext>
            </a:extLst>
          </p:cNvPr>
          <p:cNvSpPr/>
          <p:nvPr/>
        </p:nvSpPr>
        <p:spPr>
          <a:xfrm>
            <a:off x="8606790" y="475488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楕円 25">
            <a:extLst>
              <a:ext uri="{FF2B5EF4-FFF2-40B4-BE49-F238E27FC236}">
                <a16:creationId xmlns:a16="http://schemas.microsoft.com/office/drawing/2014/main" id="{01024A60-ACA6-4497-AB99-4559189AB387}"/>
              </a:ext>
            </a:extLst>
          </p:cNvPr>
          <p:cNvSpPr/>
          <p:nvPr/>
        </p:nvSpPr>
        <p:spPr>
          <a:xfrm>
            <a:off x="9159240" y="416433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楕円 26">
            <a:extLst>
              <a:ext uri="{FF2B5EF4-FFF2-40B4-BE49-F238E27FC236}">
                <a16:creationId xmlns:a16="http://schemas.microsoft.com/office/drawing/2014/main" id="{28387E62-6E6F-4942-9ADC-3FBEC00793A9}"/>
              </a:ext>
            </a:extLst>
          </p:cNvPr>
          <p:cNvSpPr/>
          <p:nvPr/>
        </p:nvSpPr>
        <p:spPr>
          <a:xfrm>
            <a:off x="9391650" y="493395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楕円 27">
            <a:extLst>
              <a:ext uri="{FF2B5EF4-FFF2-40B4-BE49-F238E27FC236}">
                <a16:creationId xmlns:a16="http://schemas.microsoft.com/office/drawing/2014/main" id="{3035D8CA-390D-4A2F-9490-29F68C710BDF}"/>
              </a:ext>
            </a:extLst>
          </p:cNvPr>
          <p:cNvSpPr/>
          <p:nvPr/>
        </p:nvSpPr>
        <p:spPr>
          <a:xfrm>
            <a:off x="9944100" y="430911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34" name="グループ化 33">
            <a:extLst>
              <a:ext uri="{FF2B5EF4-FFF2-40B4-BE49-F238E27FC236}">
                <a16:creationId xmlns:a16="http://schemas.microsoft.com/office/drawing/2014/main" id="{A7B29444-A9F9-41C1-9D41-83AFE88D25D4}"/>
              </a:ext>
            </a:extLst>
          </p:cNvPr>
          <p:cNvGrpSpPr/>
          <p:nvPr/>
        </p:nvGrpSpPr>
        <p:grpSpPr>
          <a:xfrm>
            <a:off x="4735417" y="4766310"/>
            <a:ext cx="365760" cy="388620"/>
            <a:chOff x="5574030" y="4431030"/>
            <a:chExt cx="365760" cy="388620"/>
          </a:xfrm>
        </p:grpSpPr>
        <p:cxnSp>
          <p:nvCxnSpPr>
            <p:cNvPr id="31" name="直線コネクタ 30">
              <a:extLst>
                <a:ext uri="{FF2B5EF4-FFF2-40B4-BE49-F238E27FC236}">
                  <a16:creationId xmlns:a16="http://schemas.microsoft.com/office/drawing/2014/main" id="{E6ADECC6-863F-42D8-A6EB-5DA1DFF3308B}"/>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DBF8566-8240-4214-A393-2F0626D919B2}"/>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08E3E7D5-65F0-438F-A422-B236B5AD35A7}"/>
              </a:ext>
            </a:extLst>
          </p:cNvPr>
          <p:cNvGrpSpPr/>
          <p:nvPr/>
        </p:nvGrpSpPr>
        <p:grpSpPr>
          <a:xfrm>
            <a:off x="6248400" y="4427220"/>
            <a:ext cx="365760" cy="388620"/>
            <a:chOff x="5574030" y="4431030"/>
            <a:chExt cx="365760" cy="388620"/>
          </a:xfrm>
        </p:grpSpPr>
        <p:cxnSp>
          <p:nvCxnSpPr>
            <p:cNvPr id="36" name="直線コネクタ 35">
              <a:extLst>
                <a:ext uri="{FF2B5EF4-FFF2-40B4-BE49-F238E27FC236}">
                  <a16:creationId xmlns:a16="http://schemas.microsoft.com/office/drawing/2014/main" id="{0C3161BB-407C-47A8-9460-B2E838062806}"/>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D2EDC1A-AF9A-40F8-BD51-41FD60383239}"/>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AF57C600-259C-4BE1-954E-F5C85607D075}"/>
              </a:ext>
            </a:extLst>
          </p:cNvPr>
          <p:cNvGrpSpPr/>
          <p:nvPr/>
        </p:nvGrpSpPr>
        <p:grpSpPr>
          <a:xfrm>
            <a:off x="5532120" y="4968240"/>
            <a:ext cx="365760" cy="388620"/>
            <a:chOff x="5574030" y="4431030"/>
            <a:chExt cx="365760" cy="388620"/>
          </a:xfrm>
        </p:grpSpPr>
        <p:cxnSp>
          <p:nvCxnSpPr>
            <p:cNvPr id="39" name="直線コネクタ 38">
              <a:extLst>
                <a:ext uri="{FF2B5EF4-FFF2-40B4-BE49-F238E27FC236}">
                  <a16:creationId xmlns:a16="http://schemas.microsoft.com/office/drawing/2014/main" id="{9453A463-A62D-4CD6-A7EC-DB33090EC1E4}"/>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E570A31-5EA1-4366-AE92-FD1CB398623E}"/>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AB933D92-FFC9-4214-A547-5AB7CC3C756E}"/>
              </a:ext>
            </a:extLst>
          </p:cNvPr>
          <p:cNvGrpSpPr/>
          <p:nvPr/>
        </p:nvGrpSpPr>
        <p:grpSpPr>
          <a:xfrm>
            <a:off x="5387340" y="3931920"/>
            <a:ext cx="365760" cy="388620"/>
            <a:chOff x="5574030" y="4431030"/>
            <a:chExt cx="365760" cy="388620"/>
          </a:xfrm>
        </p:grpSpPr>
        <p:cxnSp>
          <p:nvCxnSpPr>
            <p:cNvPr id="42" name="直線コネクタ 41">
              <a:extLst>
                <a:ext uri="{FF2B5EF4-FFF2-40B4-BE49-F238E27FC236}">
                  <a16:creationId xmlns:a16="http://schemas.microsoft.com/office/drawing/2014/main" id="{D8A8C59D-5FC1-42C4-9E9D-C6A33ABD3DB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1B2173CE-7D8F-4353-A9B9-0E9DD6471BE4}"/>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id="{FD65FE47-4250-445C-8327-0FC2CCAF6BB6}"/>
              </a:ext>
            </a:extLst>
          </p:cNvPr>
          <p:cNvGrpSpPr/>
          <p:nvPr/>
        </p:nvGrpSpPr>
        <p:grpSpPr>
          <a:xfrm>
            <a:off x="4705350" y="3158490"/>
            <a:ext cx="365760" cy="388620"/>
            <a:chOff x="5574030" y="4431030"/>
            <a:chExt cx="365760" cy="388620"/>
          </a:xfrm>
        </p:grpSpPr>
        <p:cxnSp>
          <p:nvCxnSpPr>
            <p:cNvPr id="45" name="直線コネクタ 44">
              <a:extLst>
                <a:ext uri="{FF2B5EF4-FFF2-40B4-BE49-F238E27FC236}">
                  <a16:creationId xmlns:a16="http://schemas.microsoft.com/office/drawing/2014/main" id="{A1A589AA-247D-4C81-B991-D31801487968}"/>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3A52624F-EAE7-41A1-A089-8ED86144EC8B}"/>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7" name="グループ化 46">
            <a:extLst>
              <a:ext uri="{FF2B5EF4-FFF2-40B4-BE49-F238E27FC236}">
                <a16:creationId xmlns:a16="http://schemas.microsoft.com/office/drawing/2014/main" id="{87C99C84-9720-487F-B514-B045115C0529}"/>
              </a:ext>
            </a:extLst>
          </p:cNvPr>
          <p:cNvGrpSpPr/>
          <p:nvPr/>
        </p:nvGrpSpPr>
        <p:grpSpPr>
          <a:xfrm>
            <a:off x="5417820" y="2773680"/>
            <a:ext cx="365760" cy="388620"/>
            <a:chOff x="5574030" y="4431030"/>
            <a:chExt cx="365760" cy="388620"/>
          </a:xfrm>
        </p:grpSpPr>
        <p:cxnSp>
          <p:nvCxnSpPr>
            <p:cNvPr id="48" name="直線コネクタ 47">
              <a:extLst>
                <a:ext uri="{FF2B5EF4-FFF2-40B4-BE49-F238E27FC236}">
                  <a16:creationId xmlns:a16="http://schemas.microsoft.com/office/drawing/2014/main" id="{615F5F80-1885-4B98-A2C9-9F502AF4B10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9A7B5F4-CEAA-440C-B904-59B05BB4FEA8}"/>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6" name="グループ化 55">
            <a:extLst>
              <a:ext uri="{FF2B5EF4-FFF2-40B4-BE49-F238E27FC236}">
                <a16:creationId xmlns:a16="http://schemas.microsoft.com/office/drawing/2014/main" id="{4FA88E12-0682-415A-A892-89898A2641F9}"/>
              </a:ext>
            </a:extLst>
          </p:cNvPr>
          <p:cNvGrpSpPr/>
          <p:nvPr/>
        </p:nvGrpSpPr>
        <p:grpSpPr>
          <a:xfrm>
            <a:off x="6160770" y="3413760"/>
            <a:ext cx="365760" cy="388620"/>
            <a:chOff x="5574030" y="4431030"/>
            <a:chExt cx="365760" cy="388620"/>
          </a:xfrm>
        </p:grpSpPr>
        <p:cxnSp>
          <p:nvCxnSpPr>
            <p:cNvPr id="57" name="直線コネクタ 56">
              <a:extLst>
                <a:ext uri="{FF2B5EF4-FFF2-40B4-BE49-F238E27FC236}">
                  <a16:creationId xmlns:a16="http://schemas.microsoft.com/office/drawing/2014/main" id="{86ABCB2F-1DDA-4B82-B295-CA026F4C8B88}"/>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DEE2BA9B-061E-406A-81F8-23DE87A729E7}"/>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9" name="楕円 58">
            <a:extLst>
              <a:ext uri="{FF2B5EF4-FFF2-40B4-BE49-F238E27FC236}">
                <a16:creationId xmlns:a16="http://schemas.microsoft.com/office/drawing/2014/main" id="{D9CCC13E-0C9E-480C-865D-1CEB83365407}"/>
              </a:ext>
            </a:extLst>
          </p:cNvPr>
          <p:cNvSpPr/>
          <p:nvPr/>
        </p:nvSpPr>
        <p:spPr>
          <a:xfrm>
            <a:off x="1897380" y="538353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0" name="楕円 59">
            <a:extLst>
              <a:ext uri="{FF2B5EF4-FFF2-40B4-BE49-F238E27FC236}">
                <a16:creationId xmlns:a16="http://schemas.microsoft.com/office/drawing/2014/main" id="{697A3318-6778-4112-A17A-25AEF9502B70}"/>
              </a:ext>
            </a:extLst>
          </p:cNvPr>
          <p:cNvSpPr/>
          <p:nvPr/>
        </p:nvSpPr>
        <p:spPr>
          <a:xfrm>
            <a:off x="2712720" y="575310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楕円 60">
            <a:extLst>
              <a:ext uri="{FF2B5EF4-FFF2-40B4-BE49-F238E27FC236}">
                <a16:creationId xmlns:a16="http://schemas.microsoft.com/office/drawing/2014/main" id="{E997DA22-EE08-4B47-9932-505A99E144EB}"/>
              </a:ext>
            </a:extLst>
          </p:cNvPr>
          <p:cNvSpPr/>
          <p:nvPr/>
        </p:nvSpPr>
        <p:spPr>
          <a:xfrm>
            <a:off x="6442710" y="1104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2" name="楕円 61">
            <a:extLst>
              <a:ext uri="{FF2B5EF4-FFF2-40B4-BE49-F238E27FC236}">
                <a16:creationId xmlns:a16="http://schemas.microsoft.com/office/drawing/2014/main" id="{259119F5-4CC3-4AF9-A0E6-C7E0DFB27EA4}"/>
              </a:ext>
            </a:extLst>
          </p:cNvPr>
          <p:cNvSpPr/>
          <p:nvPr/>
        </p:nvSpPr>
        <p:spPr>
          <a:xfrm>
            <a:off x="8793480" y="544449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3" name="楕円 62">
            <a:extLst>
              <a:ext uri="{FF2B5EF4-FFF2-40B4-BE49-F238E27FC236}">
                <a16:creationId xmlns:a16="http://schemas.microsoft.com/office/drawing/2014/main" id="{93C2D458-B835-4945-A603-CA285765B377}"/>
              </a:ext>
            </a:extLst>
          </p:cNvPr>
          <p:cNvSpPr/>
          <p:nvPr/>
        </p:nvSpPr>
        <p:spPr>
          <a:xfrm>
            <a:off x="10168890" y="5344883"/>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0" name="楕円 79">
            <a:extLst>
              <a:ext uri="{FF2B5EF4-FFF2-40B4-BE49-F238E27FC236}">
                <a16:creationId xmlns:a16="http://schemas.microsoft.com/office/drawing/2014/main" id="{3BD193C5-E27D-41AD-A692-B0B2E8859821}"/>
              </a:ext>
            </a:extLst>
          </p:cNvPr>
          <p:cNvSpPr/>
          <p:nvPr/>
        </p:nvSpPr>
        <p:spPr>
          <a:xfrm>
            <a:off x="4373880" y="12192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1" name="楕円 80">
            <a:extLst>
              <a:ext uri="{FF2B5EF4-FFF2-40B4-BE49-F238E27FC236}">
                <a16:creationId xmlns:a16="http://schemas.microsoft.com/office/drawing/2014/main" id="{000B6143-3C02-4DC8-AE06-01D47B704410}"/>
              </a:ext>
            </a:extLst>
          </p:cNvPr>
          <p:cNvSpPr/>
          <p:nvPr/>
        </p:nvSpPr>
        <p:spPr>
          <a:xfrm>
            <a:off x="7086600" y="3543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3" name="楕円 82">
            <a:extLst>
              <a:ext uri="{FF2B5EF4-FFF2-40B4-BE49-F238E27FC236}">
                <a16:creationId xmlns:a16="http://schemas.microsoft.com/office/drawing/2014/main" id="{6304DD6B-4167-407E-A80C-6C74CD698C21}"/>
              </a:ext>
            </a:extLst>
          </p:cNvPr>
          <p:cNvSpPr/>
          <p:nvPr/>
        </p:nvSpPr>
        <p:spPr>
          <a:xfrm>
            <a:off x="3882390" y="5334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8" name="テキスト ボックス 97">
            <a:extLst>
              <a:ext uri="{FF2B5EF4-FFF2-40B4-BE49-F238E27FC236}">
                <a16:creationId xmlns:a16="http://schemas.microsoft.com/office/drawing/2014/main" id="{73623F99-B128-4EC2-A94A-867638D33D03}"/>
              </a:ext>
            </a:extLst>
          </p:cNvPr>
          <p:cNvSpPr txBox="1"/>
          <p:nvPr/>
        </p:nvSpPr>
        <p:spPr>
          <a:xfrm>
            <a:off x="2266952" y="258048"/>
            <a:ext cx="1783079"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99" name="テキスト ボックス 98">
            <a:extLst>
              <a:ext uri="{FF2B5EF4-FFF2-40B4-BE49-F238E27FC236}">
                <a16:creationId xmlns:a16="http://schemas.microsoft.com/office/drawing/2014/main" id="{880B2F93-FA83-45B9-AD9B-CAFD6B052BD3}"/>
              </a:ext>
            </a:extLst>
          </p:cNvPr>
          <p:cNvSpPr txBox="1"/>
          <p:nvPr/>
        </p:nvSpPr>
        <p:spPr>
          <a:xfrm>
            <a:off x="523312" y="4075889"/>
            <a:ext cx="1662428"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2</a:t>
            </a:r>
            <a:endParaRPr lang="ja-JP" altLang="en-US" sz="2400" dirty="0">
              <a:latin typeface="メイリオ" panose="020B0604030504040204" pitchFamily="50" charset="-128"/>
              <a:ea typeface="メイリオ" panose="020B0604030504040204" pitchFamily="50" charset="-128"/>
            </a:endParaRPr>
          </a:p>
        </p:txBody>
      </p:sp>
      <p:sp>
        <p:nvSpPr>
          <p:cNvPr id="100" name="テキスト ボックス 99">
            <a:extLst>
              <a:ext uri="{FF2B5EF4-FFF2-40B4-BE49-F238E27FC236}">
                <a16:creationId xmlns:a16="http://schemas.microsoft.com/office/drawing/2014/main" id="{58B796F7-1E9E-4A5B-8A60-0C924C37E82F}"/>
              </a:ext>
            </a:extLst>
          </p:cNvPr>
          <p:cNvSpPr txBox="1"/>
          <p:nvPr/>
        </p:nvSpPr>
        <p:spPr>
          <a:xfrm>
            <a:off x="7379970" y="3608072"/>
            <a:ext cx="1661160" cy="467819"/>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3</a:t>
            </a:r>
            <a:endParaRPr lang="ja-JP" altLang="en-US" sz="2400" dirty="0">
              <a:latin typeface="メイリオ" panose="020B0604030504040204" pitchFamily="50" charset="-128"/>
              <a:ea typeface="メイリオ" panose="020B0604030504040204" pitchFamily="50" charset="-128"/>
            </a:endParaRPr>
          </a:p>
        </p:txBody>
      </p:sp>
      <p:cxnSp>
        <p:nvCxnSpPr>
          <p:cNvPr id="64" name="直線矢印コネクタ 63">
            <a:extLst>
              <a:ext uri="{FF2B5EF4-FFF2-40B4-BE49-F238E27FC236}">
                <a16:creationId xmlns:a16="http://schemas.microsoft.com/office/drawing/2014/main" id="{91F7DB6F-8C41-478A-BE5D-09C5470ABC2B}"/>
              </a:ext>
            </a:extLst>
          </p:cNvPr>
          <p:cNvCxnSpPr>
            <a:cxnSpLocks/>
          </p:cNvCxnSpPr>
          <p:nvPr/>
        </p:nvCxnSpPr>
        <p:spPr>
          <a:xfrm flipV="1">
            <a:off x="3391909" y="4229100"/>
            <a:ext cx="1265702" cy="495300"/>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 name="楕円 1">
            <a:extLst>
              <a:ext uri="{FF2B5EF4-FFF2-40B4-BE49-F238E27FC236}">
                <a16:creationId xmlns:a16="http://schemas.microsoft.com/office/drawing/2014/main" id="{857ADAB8-AE2D-4C0F-A777-F2D21B77B146}"/>
              </a:ext>
            </a:extLst>
          </p:cNvPr>
          <p:cNvSpPr/>
          <p:nvPr/>
        </p:nvSpPr>
        <p:spPr>
          <a:xfrm>
            <a:off x="1994594" y="3303387"/>
            <a:ext cx="2754515" cy="275451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4146216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 name="楕円 64">
            <a:extLst>
              <a:ext uri="{FF2B5EF4-FFF2-40B4-BE49-F238E27FC236}">
                <a16:creationId xmlns:a16="http://schemas.microsoft.com/office/drawing/2014/main" id="{09753F6F-381E-43BD-8B06-B63B7C3B397A}"/>
              </a:ext>
            </a:extLst>
          </p:cNvPr>
          <p:cNvSpPr/>
          <p:nvPr/>
        </p:nvSpPr>
        <p:spPr>
          <a:xfrm>
            <a:off x="4358289" y="393827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楕円 3">
            <a:extLst>
              <a:ext uri="{FF2B5EF4-FFF2-40B4-BE49-F238E27FC236}">
                <a16:creationId xmlns:a16="http://schemas.microsoft.com/office/drawing/2014/main" id="{084F8B62-49C6-4576-8085-DF52281217D1}"/>
              </a:ext>
            </a:extLst>
          </p:cNvPr>
          <p:cNvSpPr/>
          <p:nvPr/>
        </p:nvSpPr>
        <p:spPr>
          <a:xfrm>
            <a:off x="5939790" y="86487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楕円 13">
            <a:extLst>
              <a:ext uri="{FF2B5EF4-FFF2-40B4-BE49-F238E27FC236}">
                <a16:creationId xmlns:a16="http://schemas.microsoft.com/office/drawing/2014/main" id="{649AF52E-DFAC-4087-832D-FDFD70A3AD0C}"/>
              </a:ext>
            </a:extLst>
          </p:cNvPr>
          <p:cNvSpPr/>
          <p:nvPr/>
        </p:nvSpPr>
        <p:spPr>
          <a:xfrm>
            <a:off x="4560570" y="8001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楕円 14">
            <a:extLst>
              <a:ext uri="{FF2B5EF4-FFF2-40B4-BE49-F238E27FC236}">
                <a16:creationId xmlns:a16="http://schemas.microsoft.com/office/drawing/2014/main" id="{0BD5C05E-C1FC-4EAF-89B3-B359EDBCB353}"/>
              </a:ext>
            </a:extLst>
          </p:cNvPr>
          <p:cNvSpPr/>
          <p:nvPr/>
        </p:nvSpPr>
        <p:spPr>
          <a:xfrm>
            <a:off x="5067300" y="1638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楕円 15">
            <a:extLst>
              <a:ext uri="{FF2B5EF4-FFF2-40B4-BE49-F238E27FC236}">
                <a16:creationId xmlns:a16="http://schemas.microsoft.com/office/drawing/2014/main" id="{071790D3-DDDB-4015-8C08-1685EF173C1B}"/>
              </a:ext>
            </a:extLst>
          </p:cNvPr>
          <p:cNvSpPr/>
          <p:nvPr/>
        </p:nvSpPr>
        <p:spPr>
          <a:xfrm>
            <a:off x="5280660" y="1086786"/>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楕円 16">
            <a:extLst>
              <a:ext uri="{FF2B5EF4-FFF2-40B4-BE49-F238E27FC236}">
                <a16:creationId xmlns:a16="http://schemas.microsoft.com/office/drawing/2014/main" id="{BA8AC99B-785A-4126-ABC1-9C0780F66F87}"/>
              </a:ext>
            </a:extLst>
          </p:cNvPr>
          <p:cNvSpPr/>
          <p:nvPr/>
        </p:nvSpPr>
        <p:spPr>
          <a:xfrm>
            <a:off x="6576060" y="7581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楕円 17">
            <a:extLst>
              <a:ext uri="{FF2B5EF4-FFF2-40B4-BE49-F238E27FC236}">
                <a16:creationId xmlns:a16="http://schemas.microsoft.com/office/drawing/2014/main" id="{E0F94403-7BC3-4B21-8C53-CAC41455BA21}"/>
              </a:ext>
            </a:extLst>
          </p:cNvPr>
          <p:cNvSpPr/>
          <p:nvPr/>
        </p:nvSpPr>
        <p:spPr>
          <a:xfrm>
            <a:off x="5779770" y="15621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楕円 18">
            <a:extLst>
              <a:ext uri="{FF2B5EF4-FFF2-40B4-BE49-F238E27FC236}">
                <a16:creationId xmlns:a16="http://schemas.microsoft.com/office/drawing/2014/main" id="{83C4F0A8-1A65-4F0B-99CC-9760F4F74DF0}"/>
              </a:ext>
            </a:extLst>
          </p:cNvPr>
          <p:cNvSpPr/>
          <p:nvPr/>
        </p:nvSpPr>
        <p:spPr>
          <a:xfrm>
            <a:off x="3204210" y="515874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楕円 19">
            <a:extLst>
              <a:ext uri="{FF2B5EF4-FFF2-40B4-BE49-F238E27FC236}">
                <a16:creationId xmlns:a16="http://schemas.microsoft.com/office/drawing/2014/main" id="{C62F4D4B-0727-4DF2-A073-3E66DACBC506}"/>
              </a:ext>
            </a:extLst>
          </p:cNvPr>
          <p:cNvSpPr/>
          <p:nvPr/>
        </p:nvSpPr>
        <p:spPr>
          <a:xfrm>
            <a:off x="1744980" y="471678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楕円 20">
            <a:extLst>
              <a:ext uri="{FF2B5EF4-FFF2-40B4-BE49-F238E27FC236}">
                <a16:creationId xmlns:a16="http://schemas.microsoft.com/office/drawing/2014/main" id="{441099EC-185D-4E23-AFE5-D35361806CE2}"/>
              </a:ext>
            </a:extLst>
          </p:cNvPr>
          <p:cNvSpPr/>
          <p:nvPr/>
        </p:nvSpPr>
        <p:spPr>
          <a:xfrm>
            <a:off x="2468489" y="4928417"/>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楕円 21">
            <a:extLst>
              <a:ext uri="{FF2B5EF4-FFF2-40B4-BE49-F238E27FC236}">
                <a16:creationId xmlns:a16="http://schemas.microsoft.com/office/drawing/2014/main" id="{00BB592D-4D91-4000-9FC0-E6F88BC10BDF}"/>
              </a:ext>
            </a:extLst>
          </p:cNvPr>
          <p:cNvSpPr/>
          <p:nvPr/>
        </p:nvSpPr>
        <p:spPr>
          <a:xfrm>
            <a:off x="2301240" y="423291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楕円 22">
            <a:extLst>
              <a:ext uri="{FF2B5EF4-FFF2-40B4-BE49-F238E27FC236}">
                <a16:creationId xmlns:a16="http://schemas.microsoft.com/office/drawing/2014/main" id="{E941BD30-D622-45FF-A346-C5D798D6152B}"/>
              </a:ext>
            </a:extLst>
          </p:cNvPr>
          <p:cNvSpPr/>
          <p:nvPr/>
        </p:nvSpPr>
        <p:spPr>
          <a:xfrm>
            <a:off x="3067969" y="443103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楕円 23">
            <a:extLst>
              <a:ext uri="{FF2B5EF4-FFF2-40B4-BE49-F238E27FC236}">
                <a16:creationId xmlns:a16="http://schemas.microsoft.com/office/drawing/2014/main" id="{4A1C64AA-0862-4103-A908-F9FE80044C2C}"/>
              </a:ext>
            </a:extLst>
          </p:cNvPr>
          <p:cNvSpPr/>
          <p:nvPr/>
        </p:nvSpPr>
        <p:spPr>
          <a:xfrm>
            <a:off x="8454390" y="407670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楕円 24">
            <a:extLst>
              <a:ext uri="{FF2B5EF4-FFF2-40B4-BE49-F238E27FC236}">
                <a16:creationId xmlns:a16="http://schemas.microsoft.com/office/drawing/2014/main" id="{A96A547E-944C-489D-88FB-519AAF9730CB}"/>
              </a:ext>
            </a:extLst>
          </p:cNvPr>
          <p:cNvSpPr/>
          <p:nvPr/>
        </p:nvSpPr>
        <p:spPr>
          <a:xfrm>
            <a:off x="8606790" y="475488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楕円 25">
            <a:extLst>
              <a:ext uri="{FF2B5EF4-FFF2-40B4-BE49-F238E27FC236}">
                <a16:creationId xmlns:a16="http://schemas.microsoft.com/office/drawing/2014/main" id="{01024A60-ACA6-4497-AB99-4559189AB387}"/>
              </a:ext>
            </a:extLst>
          </p:cNvPr>
          <p:cNvSpPr/>
          <p:nvPr/>
        </p:nvSpPr>
        <p:spPr>
          <a:xfrm>
            <a:off x="9159240" y="416433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楕円 26">
            <a:extLst>
              <a:ext uri="{FF2B5EF4-FFF2-40B4-BE49-F238E27FC236}">
                <a16:creationId xmlns:a16="http://schemas.microsoft.com/office/drawing/2014/main" id="{28387E62-6E6F-4942-9ADC-3FBEC00793A9}"/>
              </a:ext>
            </a:extLst>
          </p:cNvPr>
          <p:cNvSpPr/>
          <p:nvPr/>
        </p:nvSpPr>
        <p:spPr>
          <a:xfrm>
            <a:off x="9391650" y="493395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楕円 27">
            <a:extLst>
              <a:ext uri="{FF2B5EF4-FFF2-40B4-BE49-F238E27FC236}">
                <a16:creationId xmlns:a16="http://schemas.microsoft.com/office/drawing/2014/main" id="{3035D8CA-390D-4A2F-9490-29F68C710BDF}"/>
              </a:ext>
            </a:extLst>
          </p:cNvPr>
          <p:cNvSpPr/>
          <p:nvPr/>
        </p:nvSpPr>
        <p:spPr>
          <a:xfrm>
            <a:off x="9944100" y="430911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34" name="グループ化 33">
            <a:extLst>
              <a:ext uri="{FF2B5EF4-FFF2-40B4-BE49-F238E27FC236}">
                <a16:creationId xmlns:a16="http://schemas.microsoft.com/office/drawing/2014/main" id="{A7B29444-A9F9-41C1-9D41-83AFE88D25D4}"/>
              </a:ext>
            </a:extLst>
          </p:cNvPr>
          <p:cNvGrpSpPr/>
          <p:nvPr/>
        </p:nvGrpSpPr>
        <p:grpSpPr>
          <a:xfrm>
            <a:off x="4735417" y="4766310"/>
            <a:ext cx="365760" cy="388620"/>
            <a:chOff x="5574030" y="4431030"/>
            <a:chExt cx="365760" cy="388620"/>
          </a:xfrm>
        </p:grpSpPr>
        <p:cxnSp>
          <p:nvCxnSpPr>
            <p:cNvPr id="31" name="直線コネクタ 30">
              <a:extLst>
                <a:ext uri="{FF2B5EF4-FFF2-40B4-BE49-F238E27FC236}">
                  <a16:creationId xmlns:a16="http://schemas.microsoft.com/office/drawing/2014/main" id="{E6ADECC6-863F-42D8-A6EB-5DA1DFF3308B}"/>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DBF8566-8240-4214-A393-2F0626D919B2}"/>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08E3E7D5-65F0-438F-A422-B236B5AD35A7}"/>
              </a:ext>
            </a:extLst>
          </p:cNvPr>
          <p:cNvGrpSpPr/>
          <p:nvPr/>
        </p:nvGrpSpPr>
        <p:grpSpPr>
          <a:xfrm>
            <a:off x="6248400" y="4427220"/>
            <a:ext cx="365760" cy="388620"/>
            <a:chOff x="5574030" y="4431030"/>
            <a:chExt cx="365760" cy="388620"/>
          </a:xfrm>
        </p:grpSpPr>
        <p:cxnSp>
          <p:nvCxnSpPr>
            <p:cNvPr id="36" name="直線コネクタ 35">
              <a:extLst>
                <a:ext uri="{FF2B5EF4-FFF2-40B4-BE49-F238E27FC236}">
                  <a16:creationId xmlns:a16="http://schemas.microsoft.com/office/drawing/2014/main" id="{0C3161BB-407C-47A8-9460-B2E838062806}"/>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D2EDC1A-AF9A-40F8-BD51-41FD60383239}"/>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AF57C600-259C-4BE1-954E-F5C85607D075}"/>
              </a:ext>
            </a:extLst>
          </p:cNvPr>
          <p:cNvGrpSpPr/>
          <p:nvPr/>
        </p:nvGrpSpPr>
        <p:grpSpPr>
          <a:xfrm>
            <a:off x="5532120" y="4968240"/>
            <a:ext cx="365760" cy="388620"/>
            <a:chOff x="5574030" y="4431030"/>
            <a:chExt cx="365760" cy="388620"/>
          </a:xfrm>
        </p:grpSpPr>
        <p:cxnSp>
          <p:nvCxnSpPr>
            <p:cNvPr id="39" name="直線コネクタ 38">
              <a:extLst>
                <a:ext uri="{FF2B5EF4-FFF2-40B4-BE49-F238E27FC236}">
                  <a16:creationId xmlns:a16="http://schemas.microsoft.com/office/drawing/2014/main" id="{9453A463-A62D-4CD6-A7EC-DB33090EC1E4}"/>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E570A31-5EA1-4366-AE92-FD1CB398623E}"/>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AB933D92-FFC9-4214-A547-5AB7CC3C756E}"/>
              </a:ext>
            </a:extLst>
          </p:cNvPr>
          <p:cNvGrpSpPr/>
          <p:nvPr/>
        </p:nvGrpSpPr>
        <p:grpSpPr>
          <a:xfrm>
            <a:off x="5387340" y="3931920"/>
            <a:ext cx="365760" cy="388620"/>
            <a:chOff x="5574030" y="4431030"/>
            <a:chExt cx="365760" cy="388620"/>
          </a:xfrm>
        </p:grpSpPr>
        <p:cxnSp>
          <p:nvCxnSpPr>
            <p:cNvPr id="42" name="直線コネクタ 41">
              <a:extLst>
                <a:ext uri="{FF2B5EF4-FFF2-40B4-BE49-F238E27FC236}">
                  <a16:creationId xmlns:a16="http://schemas.microsoft.com/office/drawing/2014/main" id="{D8A8C59D-5FC1-42C4-9E9D-C6A33ABD3DB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1B2173CE-7D8F-4353-A9B9-0E9DD6471BE4}"/>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id="{FD65FE47-4250-445C-8327-0FC2CCAF6BB6}"/>
              </a:ext>
            </a:extLst>
          </p:cNvPr>
          <p:cNvGrpSpPr/>
          <p:nvPr/>
        </p:nvGrpSpPr>
        <p:grpSpPr>
          <a:xfrm>
            <a:off x="4705350" y="3158490"/>
            <a:ext cx="365760" cy="388620"/>
            <a:chOff x="5574030" y="4431030"/>
            <a:chExt cx="365760" cy="388620"/>
          </a:xfrm>
        </p:grpSpPr>
        <p:cxnSp>
          <p:nvCxnSpPr>
            <p:cNvPr id="45" name="直線コネクタ 44">
              <a:extLst>
                <a:ext uri="{FF2B5EF4-FFF2-40B4-BE49-F238E27FC236}">
                  <a16:creationId xmlns:a16="http://schemas.microsoft.com/office/drawing/2014/main" id="{A1A589AA-247D-4C81-B991-D31801487968}"/>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3A52624F-EAE7-41A1-A089-8ED86144EC8B}"/>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7" name="グループ化 46">
            <a:extLst>
              <a:ext uri="{FF2B5EF4-FFF2-40B4-BE49-F238E27FC236}">
                <a16:creationId xmlns:a16="http://schemas.microsoft.com/office/drawing/2014/main" id="{87C99C84-9720-487F-B514-B045115C0529}"/>
              </a:ext>
            </a:extLst>
          </p:cNvPr>
          <p:cNvGrpSpPr/>
          <p:nvPr/>
        </p:nvGrpSpPr>
        <p:grpSpPr>
          <a:xfrm>
            <a:off x="5417820" y="2773680"/>
            <a:ext cx="365760" cy="388620"/>
            <a:chOff x="5574030" y="4431030"/>
            <a:chExt cx="365760" cy="388620"/>
          </a:xfrm>
        </p:grpSpPr>
        <p:cxnSp>
          <p:nvCxnSpPr>
            <p:cNvPr id="48" name="直線コネクタ 47">
              <a:extLst>
                <a:ext uri="{FF2B5EF4-FFF2-40B4-BE49-F238E27FC236}">
                  <a16:creationId xmlns:a16="http://schemas.microsoft.com/office/drawing/2014/main" id="{615F5F80-1885-4B98-A2C9-9F502AF4B10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9A7B5F4-CEAA-440C-B904-59B05BB4FEA8}"/>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6" name="グループ化 55">
            <a:extLst>
              <a:ext uri="{FF2B5EF4-FFF2-40B4-BE49-F238E27FC236}">
                <a16:creationId xmlns:a16="http://schemas.microsoft.com/office/drawing/2014/main" id="{4FA88E12-0682-415A-A892-89898A2641F9}"/>
              </a:ext>
            </a:extLst>
          </p:cNvPr>
          <p:cNvGrpSpPr/>
          <p:nvPr/>
        </p:nvGrpSpPr>
        <p:grpSpPr>
          <a:xfrm>
            <a:off x="6160770" y="3413760"/>
            <a:ext cx="365760" cy="388620"/>
            <a:chOff x="5574030" y="4431030"/>
            <a:chExt cx="365760" cy="388620"/>
          </a:xfrm>
        </p:grpSpPr>
        <p:cxnSp>
          <p:nvCxnSpPr>
            <p:cNvPr id="57" name="直線コネクタ 56">
              <a:extLst>
                <a:ext uri="{FF2B5EF4-FFF2-40B4-BE49-F238E27FC236}">
                  <a16:creationId xmlns:a16="http://schemas.microsoft.com/office/drawing/2014/main" id="{86ABCB2F-1DDA-4B82-B295-CA026F4C8B88}"/>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DEE2BA9B-061E-406A-81F8-23DE87A729E7}"/>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9" name="楕円 58">
            <a:extLst>
              <a:ext uri="{FF2B5EF4-FFF2-40B4-BE49-F238E27FC236}">
                <a16:creationId xmlns:a16="http://schemas.microsoft.com/office/drawing/2014/main" id="{D9CCC13E-0C9E-480C-865D-1CEB83365407}"/>
              </a:ext>
            </a:extLst>
          </p:cNvPr>
          <p:cNvSpPr/>
          <p:nvPr/>
        </p:nvSpPr>
        <p:spPr>
          <a:xfrm>
            <a:off x="1897380" y="538353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0" name="楕円 59">
            <a:extLst>
              <a:ext uri="{FF2B5EF4-FFF2-40B4-BE49-F238E27FC236}">
                <a16:creationId xmlns:a16="http://schemas.microsoft.com/office/drawing/2014/main" id="{697A3318-6778-4112-A17A-25AEF9502B70}"/>
              </a:ext>
            </a:extLst>
          </p:cNvPr>
          <p:cNvSpPr/>
          <p:nvPr/>
        </p:nvSpPr>
        <p:spPr>
          <a:xfrm>
            <a:off x="2712720" y="575310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楕円 60">
            <a:extLst>
              <a:ext uri="{FF2B5EF4-FFF2-40B4-BE49-F238E27FC236}">
                <a16:creationId xmlns:a16="http://schemas.microsoft.com/office/drawing/2014/main" id="{E997DA22-EE08-4B47-9932-505A99E144EB}"/>
              </a:ext>
            </a:extLst>
          </p:cNvPr>
          <p:cNvSpPr/>
          <p:nvPr/>
        </p:nvSpPr>
        <p:spPr>
          <a:xfrm>
            <a:off x="6442710" y="1104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2" name="楕円 61">
            <a:extLst>
              <a:ext uri="{FF2B5EF4-FFF2-40B4-BE49-F238E27FC236}">
                <a16:creationId xmlns:a16="http://schemas.microsoft.com/office/drawing/2014/main" id="{259119F5-4CC3-4AF9-A0E6-C7E0DFB27EA4}"/>
              </a:ext>
            </a:extLst>
          </p:cNvPr>
          <p:cNvSpPr/>
          <p:nvPr/>
        </p:nvSpPr>
        <p:spPr>
          <a:xfrm>
            <a:off x="8793480" y="544449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3" name="楕円 62">
            <a:extLst>
              <a:ext uri="{FF2B5EF4-FFF2-40B4-BE49-F238E27FC236}">
                <a16:creationId xmlns:a16="http://schemas.microsoft.com/office/drawing/2014/main" id="{93C2D458-B835-4945-A603-CA285765B377}"/>
              </a:ext>
            </a:extLst>
          </p:cNvPr>
          <p:cNvSpPr/>
          <p:nvPr/>
        </p:nvSpPr>
        <p:spPr>
          <a:xfrm>
            <a:off x="10168890" y="5344883"/>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0" name="楕円 79">
            <a:extLst>
              <a:ext uri="{FF2B5EF4-FFF2-40B4-BE49-F238E27FC236}">
                <a16:creationId xmlns:a16="http://schemas.microsoft.com/office/drawing/2014/main" id="{3BD193C5-E27D-41AD-A692-B0B2E8859821}"/>
              </a:ext>
            </a:extLst>
          </p:cNvPr>
          <p:cNvSpPr/>
          <p:nvPr/>
        </p:nvSpPr>
        <p:spPr>
          <a:xfrm>
            <a:off x="4373880" y="12192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1" name="楕円 80">
            <a:extLst>
              <a:ext uri="{FF2B5EF4-FFF2-40B4-BE49-F238E27FC236}">
                <a16:creationId xmlns:a16="http://schemas.microsoft.com/office/drawing/2014/main" id="{000B6143-3C02-4DC8-AE06-01D47B704410}"/>
              </a:ext>
            </a:extLst>
          </p:cNvPr>
          <p:cNvSpPr/>
          <p:nvPr/>
        </p:nvSpPr>
        <p:spPr>
          <a:xfrm>
            <a:off x="7086600" y="3543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3" name="楕円 82">
            <a:extLst>
              <a:ext uri="{FF2B5EF4-FFF2-40B4-BE49-F238E27FC236}">
                <a16:creationId xmlns:a16="http://schemas.microsoft.com/office/drawing/2014/main" id="{6304DD6B-4167-407E-A80C-6C74CD698C21}"/>
              </a:ext>
            </a:extLst>
          </p:cNvPr>
          <p:cNvSpPr/>
          <p:nvPr/>
        </p:nvSpPr>
        <p:spPr>
          <a:xfrm>
            <a:off x="3882390" y="5334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8" name="テキスト ボックス 97">
            <a:extLst>
              <a:ext uri="{FF2B5EF4-FFF2-40B4-BE49-F238E27FC236}">
                <a16:creationId xmlns:a16="http://schemas.microsoft.com/office/drawing/2014/main" id="{73623F99-B128-4EC2-A94A-867638D33D03}"/>
              </a:ext>
            </a:extLst>
          </p:cNvPr>
          <p:cNvSpPr txBox="1"/>
          <p:nvPr/>
        </p:nvSpPr>
        <p:spPr>
          <a:xfrm>
            <a:off x="2266952" y="258048"/>
            <a:ext cx="1783079"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99" name="テキスト ボックス 98">
            <a:extLst>
              <a:ext uri="{FF2B5EF4-FFF2-40B4-BE49-F238E27FC236}">
                <a16:creationId xmlns:a16="http://schemas.microsoft.com/office/drawing/2014/main" id="{880B2F93-FA83-45B9-AD9B-CAFD6B052BD3}"/>
              </a:ext>
            </a:extLst>
          </p:cNvPr>
          <p:cNvSpPr txBox="1"/>
          <p:nvPr/>
        </p:nvSpPr>
        <p:spPr>
          <a:xfrm>
            <a:off x="523312" y="4075889"/>
            <a:ext cx="1662428"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2</a:t>
            </a:r>
            <a:endParaRPr lang="ja-JP" altLang="en-US" sz="2400" dirty="0">
              <a:latin typeface="メイリオ" panose="020B0604030504040204" pitchFamily="50" charset="-128"/>
              <a:ea typeface="メイリオ" panose="020B0604030504040204" pitchFamily="50" charset="-128"/>
            </a:endParaRPr>
          </a:p>
        </p:txBody>
      </p:sp>
      <p:sp>
        <p:nvSpPr>
          <p:cNvPr id="100" name="テキスト ボックス 99">
            <a:extLst>
              <a:ext uri="{FF2B5EF4-FFF2-40B4-BE49-F238E27FC236}">
                <a16:creationId xmlns:a16="http://schemas.microsoft.com/office/drawing/2014/main" id="{58B796F7-1E9E-4A5B-8A60-0C924C37E82F}"/>
              </a:ext>
            </a:extLst>
          </p:cNvPr>
          <p:cNvSpPr txBox="1"/>
          <p:nvPr/>
        </p:nvSpPr>
        <p:spPr>
          <a:xfrm>
            <a:off x="7379970" y="3608072"/>
            <a:ext cx="1661160" cy="467819"/>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3</a:t>
            </a:r>
            <a:endParaRPr lang="ja-JP" altLang="en-US" sz="2400" dirty="0">
              <a:latin typeface="メイリオ" panose="020B0604030504040204" pitchFamily="50" charset="-128"/>
              <a:ea typeface="メイリオ" panose="020B0604030504040204" pitchFamily="50" charset="-128"/>
            </a:endParaRPr>
          </a:p>
        </p:txBody>
      </p:sp>
      <p:sp>
        <p:nvSpPr>
          <p:cNvPr id="2" name="楕円 1">
            <a:extLst>
              <a:ext uri="{FF2B5EF4-FFF2-40B4-BE49-F238E27FC236}">
                <a16:creationId xmlns:a16="http://schemas.microsoft.com/office/drawing/2014/main" id="{857ADAB8-AE2D-4C0F-A777-F2D21B77B146}"/>
              </a:ext>
            </a:extLst>
          </p:cNvPr>
          <p:cNvSpPr/>
          <p:nvPr/>
        </p:nvSpPr>
        <p:spPr>
          <a:xfrm>
            <a:off x="1994594" y="3303387"/>
            <a:ext cx="2754515" cy="275451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3" name="楕円 52">
            <a:extLst>
              <a:ext uri="{FF2B5EF4-FFF2-40B4-BE49-F238E27FC236}">
                <a16:creationId xmlns:a16="http://schemas.microsoft.com/office/drawing/2014/main" id="{BFC157CF-BF4A-4692-AA67-288F09A1A7E3}"/>
              </a:ext>
            </a:extLst>
          </p:cNvPr>
          <p:cNvSpPr/>
          <p:nvPr/>
        </p:nvSpPr>
        <p:spPr>
          <a:xfrm>
            <a:off x="3289994" y="2854657"/>
            <a:ext cx="2754515" cy="275451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720144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 name="楕円 63">
            <a:extLst>
              <a:ext uri="{FF2B5EF4-FFF2-40B4-BE49-F238E27FC236}">
                <a16:creationId xmlns:a16="http://schemas.microsoft.com/office/drawing/2014/main" id="{0E41178B-72B4-4705-BAB7-41C1C15599B5}"/>
              </a:ext>
            </a:extLst>
          </p:cNvPr>
          <p:cNvSpPr/>
          <p:nvPr/>
        </p:nvSpPr>
        <p:spPr>
          <a:xfrm>
            <a:off x="5281153" y="383667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5" name="楕円 54">
            <a:extLst>
              <a:ext uri="{FF2B5EF4-FFF2-40B4-BE49-F238E27FC236}">
                <a16:creationId xmlns:a16="http://schemas.microsoft.com/office/drawing/2014/main" id="{84DAE8EE-F046-450A-A48F-0E3F8D3F0A9B}"/>
              </a:ext>
            </a:extLst>
          </p:cNvPr>
          <p:cNvSpPr/>
          <p:nvPr/>
        </p:nvSpPr>
        <p:spPr>
          <a:xfrm>
            <a:off x="4620752" y="4683335"/>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4" name="楕円 53">
            <a:extLst>
              <a:ext uri="{FF2B5EF4-FFF2-40B4-BE49-F238E27FC236}">
                <a16:creationId xmlns:a16="http://schemas.microsoft.com/office/drawing/2014/main" id="{B2A1869D-CE97-4061-8F15-E9934F11E1A2}"/>
              </a:ext>
            </a:extLst>
          </p:cNvPr>
          <p:cNvSpPr/>
          <p:nvPr/>
        </p:nvSpPr>
        <p:spPr>
          <a:xfrm>
            <a:off x="4595354" y="3074668"/>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5" name="楕円 64">
            <a:extLst>
              <a:ext uri="{FF2B5EF4-FFF2-40B4-BE49-F238E27FC236}">
                <a16:creationId xmlns:a16="http://schemas.microsoft.com/office/drawing/2014/main" id="{09753F6F-381E-43BD-8B06-B63B7C3B397A}"/>
              </a:ext>
            </a:extLst>
          </p:cNvPr>
          <p:cNvSpPr/>
          <p:nvPr/>
        </p:nvSpPr>
        <p:spPr>
          <a:xfrm>
            <a:off x="4358289" y="393827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楕円 3">
            <a:extLst>
              <a:ext uri="{FF2B5EF4-FFF2-40B4-BE49-F238E27FC236}">
                <a16:creationId xmlns:a16="http://schemas.microsoft.com/office/drawing/2014/main" id="{084F8B62-49C6-4576-8085-DF52281217D1}"/>
              </a:ext>
            </a:extLst>
          </p:cNvPr>
          <p:cNvSpPr/>
          <p:nvPr/>
        </p:nvSpPr>
        <p:spPr>
          <a:xfrm>
            <a:off x="5939790" y="86487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楕円 13">
            <a:extLst>
              <a:ext uri="{FF2B5EF4-FFF2-40B4-BE49-F238E27FC236}">
                <a16:creationId xmlns:a16="http://schemas.microsoft.com/office/drawing/2014/main" id="{649AF52E-DFAC-4087-832D-FDFD70A3AD0C}"/>
              </a:ext>
            </a:extLst>
          </p:cNvPr>
          <p:cNvSpPr/>
          <p:nvPr/>
        </p:nvSpPr>
        <p:spPr>
          <a:xfrm>
            <a:off x="4560570" y="8001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楕円 14">
            <a:extLst>
              <a:ext uri="{FF2B5EF4-FFF2-40B4-BE49-F238E27FC236}">
                <a16:creationId xmlns:a16="http://schemas.microsoft.com/office/drawing/2014/main" id="{0BD5C05E-C1FC-4EAF-89B3-B359EDBCB353}"/>
              </a:ext>
            </a:extLst>
          </p:cNvPr>
          <p:cNvSpPr/>
          <p:nvPr/>
        </p:nvSpPr>
        <p:spPr>
          <a:xfrm>
            <a:off x="5067300" y="1638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楕円 15">
            <a:extLst>
              <a:ext uri="{FF2B5EF4-FFF2-40B4-BE49-F238E27FC236}">
                <a16:creationId xmlns:a16="http://schemas.microsoft.com/office/drawing/2014/main" id="{071790D3-DDDB-4015-8C08-1685EF173C1B}"/>
              </a:ext>
            </a:extLst>
          </p:cNvPr>
          <p:cNvSpPr/>
          <p:nvPr/>
        </p:nvSpPr>
        <p:spPr>
          <a:xfrm>
            <a:off x="5280660" y="1086786"/>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楕円 16">
            <a:extLst>
              <a:ext uri="{FF2B5EF4-FFF2-40B4-BE49-F238E27FC236}">
                <a16:creationId xmlns:a16="http://schemas.microsoft.com/office/drawing/2014/main" id="{BA8AC99B-785A-4126-ABC1-9C0780F66F87}"/>
              </a:ext>
            </a:extLst>
          </p:cNvPr>
          <p:cNvSpPr/>
          <p:nvPr/>
        </p:nvSpPr>
        <p:spPr>
          <a:xfrm>
            <a:off x="6576060" y="7581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楕円 17">
            <a:extLst>
              <a:ext uri="{FF2B5EF4-FFF2-40B4-BE49-F238E27FC236}">
                <a16:creationId xmlns:a16="http://schemas.microsoft.com/office/drawing/2014/main" id="{E0F94403-7BC3-4B21-8C53-CAC41455BA21}"/>
              </a:ext>
            </a:extLst>
          </p:cNvPr>
          <p:cNvSpPr/>
          <p:nvPr/>
        </p:nvSpPr>
        <p:spPr>
          <a:xfrm>
            <a:off x="5779770" y="15621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楕円 18">
            <a:extLst>
              <a:ext uri="{FF2B5EF4-FFF2-40B4-BE49-F238E27FC236}">
                <a16:creationId xmlns:a16="http://schemas.microsoft.com/office/drawing/2014/main" id="{83C4F0A8-1A65-4F0B-99CC-9760F4F74DF0}"/>
              </a:ext>
            </a:extLst>
          </p:cNvPr>
          <p:cNvSpPr/>
          <p:nvPr/>
        </p:nvSpPr>
        <p:spPr>
          <a:xfrm>
            <a:off x="3204210" y="515874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楕円 19">
            <a:extLst>
              <a:ext uri="{FF2B5EF4-FFF2-40B4-BE49-F238E27FC236}">
                <a16:creationId xmlns:a16="http://schemas.microsoft.com/office/drawing/2014/main" id="{C62F4D4B-0727-4DF2-A073-3E66DACBC506}"/>
              </a:ext>
            </a:extLst>
          </p:cNvPr>
          <p:cNvSpPr/>
          <p:nvPr/>
        </p:nvSpPr>
        <p:spPr>
          <a:xfrm>
            <a:off x="1744980" y="471678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楕円 20">
            <a:extLst>
              <a:ext uri="{FF2B5EF4-FFF2-40B4-BE49-F238E27FC236}">
                <a16:creationId xmlns:a16="http://schemas.microsoft.com/office/drawing/2014/main" id="{441099EC-185D-4E23-AFE5-D35361806CE2}"/>
              </a:ext>
            </a:extLst>
          </p:cNvPr>
          <p:cNvSpPr/>
          <p:nvPr/>
        </p:nvSpPr>
        <p:spPr>
          <a:xfrm>
            <a:off x="2468489" y="4928417"/>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楕円 21">
            <a:extLst>
              <a:ext uri="{FF2B5EF4-FFF2-40B4-BE49-F238E27FC236}">
                <a16:creationId xmlns:a16="http://schemas.microsoft.com/office/drawing/2014/main" id="{00BB592D-4D91-4000-9FC0-E6F88BC10BDF}"/>
              </a:ext>
            </a:extLst>
          </p:cNvPr>
          <p:cNvSpPr/>
          <p:nvPr/>
        </p:nvSpPr>
        <p:spPr>
          <a:xfrm>
            <a:off x="2301240" y="423291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楕円 22">
            <a:extLst>
              <a:ext uri="{FF2B5EF4-FFF2-40B4-BE49-F238E27FC236}">
                <a16:creationId xmlns:a16="http://schemas.microsoft.com/office/drawing/2014/main" id="{E941BD30-D622-45FF-A346-C5D798D6152B}"/>
              </a:ext>
            </a:extLst>
          </p:cNvPr>
          <p:cNvSpPr/>
          <p:nvPr/>
        </p:nvSpPr>
        <p:spPr>
          <a:xfrm>
            <a:off x="3067969" y="443103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楕円 23">
            <a:extLst>
              <a:ext uri="{FF2B5EF4-FFF2-40B4-BE49-F238E27FC236}">
                <a16:creationId xmlns:a16="http://schemas.microsoft.com/office/drawing/2014/main" id="{4A1C64AA-0862-4103-A908-F9FE80044C2C}"/>
              </a:ext>
            </a:extLst>
          </p:cNvPr>
          <p:cNvSpPr/>
          <p:nvPr/>
        </p:nvSpPr>
        <p:spPr>
          <a:xfrm>
            <a:off x="8454390" y="407670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楕円 24">
            <a:extLst>
              <a:ext uri="{FF2B5EF4-FFF2-40B4-BE49-F238E27FC236}">
                <a16:creationId xmlns:a16="http://schemas.microsoft.com/office/drawing/2014/main" id="{A96A547E-944C-489D-88FB-519AAF9730CB}"/>
              </a:ext>
            </a:extLst>
          </p:cNvPr>
          <p:cNvSpPr/>
          <p:nvPr/>
        </p:nvSpPr>
        <p:spPr>
          <a:xfrm>
            <a:off x="8606790" y="475488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楕円 25">
            <a:extLst>
              <a:ext uri="{FF2B5EF4-FFF2-40B4-BE49-F238E27FC236}">
                <a16:creationId xmlns:a16="http://schemas.microsoft.com/office/drawing/2014/main" id="{01024A60-ACA6-4497-AB99-4559189AB387}"/>
              </a:ext>
            </a:extLst>
          </p:cNvPr>
          <p:cNvSpPr/>
          <p:nvPr/>
        </p:nvSpPr>
        <p:spPr>
          <a:xfrm>
            <a:off x="9159240" y="416433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楕円 26">
            <a:extLst>
              <a:ext uri="{FF2B5EF4-FFF2-40B4-BE49-F238E27FC236}">
                <a16:creationId xmlns:a16="http://schemas.microsoft.com/office/drawing/2014/main" id="{28387E62-6E6F-4942-9ADC-3FBEC00793A9}"/>
              </a:ext>
            </a:extLst>
          </p:cNvPr>
          <p:cNvSpPr/>
          <p:nvPr/>
        </p:nvSpPr>
        <p:spPr>
          <a:xfrm>
            <a:off x="9391650" y="493395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楕円 27">
            <a:extLst>
              <a:ext uri="{FF2B5EF4-FFF2-40B4-BE49-F238E27FC236}">
                <a16:creationId xmlns:a16="http://schemas.microsoft.com/office/drawing/2014/main" id="{3035D8CA-390D-4A2F-9490-29F68C710BDF}"/>
              </a:ext>
            </a:extLst>
          </p:cNvPr>
          <p:cNvSpPr/>
          <p:nvPr/>
        </p:nvSpPr>
        <p:spPr>
          <a:xfrm>
            <a:off x="9944100" y="430911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35" name="グループ化 34">
            <a:extLst>
              <a:ext uri="{FF2B5EF4-FFF2-40B4-BE49-F238E27FC236}">
                <a16:creationId xmlns:a16="http://schemas.microsoft.com/office/drawing/2014/main" id="{08E3E7D5-65F0-438F-A422-B236B5AD35A7}"/>
              </a:ext>
            </a:extLst>
          </p:cNvPr>
          <p:cNvGrpSpPr/>
          <p:nvPr/>
        </p:nvGrpSpPr>
        <p:grpSpPr>
          <a:xfrm>
            <a:off x="6248400" y="4427220"/>
            <a:ext cx="365760" cy="388620"/>
            <a:chOff x="5574030" y="4431030"/>
            <a:chExt cx="365760" cy="388620"/>
          </a:xfrm>
        </p:grpSpPr>
        <p:cxnSp>
          <p:nvCxnSpPr>
            <p:cNvPr id="36" name="直線コネクタ 35">
              <a:extLst>
                <a:ext uri="{FF2B5EF4-FFF2-40B4-BE49-F238E27FC236}">
                  <a16:creationId xmlns:a16="http://schemas.microsoft.com/office/drawing/2014/main" id="{0C3161BB-407C-47A8-9460-B2E838062806}"/>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D2EDC1A-AF9A-40F8-BD51-41FD60383239}"/>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AF57C600-259C-4BE1-954E-F5C85607D075}"/>
              </a:ext>
            </a:extLst>
          </p:cNvPr>
          <p:cNvGrpSpPr/>
          <p:nvPr/>
        </p:nvGrpSpPr>
        <p:grpSpPr>
          <a:xfrm>
            <a:off x="5532120" y="4968240"/>
            <a:ext cx="365760" cy="388620"/>
            <a:chOff x="5574030" y="4431030"/>
            <a:chExt cx="365760" cy="388620"/>
          </a:xfrm>
        </p:grpSpPr>
        <p:cxnSp>
          <p:nvCxnSpPr>
            <p:cNvPr id="39" name="直線コネクタ 38">
              <a:extLst>
                <a:ext uri="{FF2B5EF4-FFF2-40B4-BE49-F238E27FC236}">
                  <a16:creationId xmlns:a16="http://schemas.microsoft.com/office/drawing/2014/main" id="{9453A463-A62D-4CD6-A7EC-DB33090EC1E4}"/>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E570A31-5EA1-4366-AE92-FD1CB398623E}"/>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7" name="グループ化 46">
            <a:extLst>
              <a:ext uri="{FF2B5EF4-FFF2-40B4-BE49-F238E27FC236}">
                <a16:creationId xmlns:a16="http://schemas.microsoft.com/office/drawing/2014/main" id="{87C99C84-9720-487F-B514-B045115C0529}"/>
              </a:ext>
            </a:extLst>
          </p:cNvPr>
          <p:cNvGrpSpPr/>
          <p:nvPr/>
        </p:nvGrpSpPr>
        <p:grpSpPr>
          <a:xfrm>
            <a:off x="5417820" y="2773680"/>
            <a:ext cx="365760" cy="388620"/>
            <a:chOff x="5574030" y="4431030"/>
            <a:chExt cx="365760" cy="388620"/>
          </a:xfrm>
        </p:grpSpPr>
        <p:cxnSp>
          <p:nvCxnSpPr>
            <p:cNvPr id="48" name="直線コネクタ 47">
              <a:extLst>
                <a:ext uri="{FF2B5EF4-FFF2-40B4-BE49-F238E27FC236}">
                  <a16:creationId xmlns:a16="http://schemas.microsoft.com/office/drawing/2014/main" id="{615F5F80-1885-4B98-A2C9-9F502AF4B10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9A7B5F4-CEAA-440C-B904-59B05BB4FEA8}"/>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6" name="グループ化 55">
            <a:extLst>
              <a:ext uri="{FF2B5EF4-FFF2-40B4-BE49-F238E27FC236}">
                <a16:creationId xmlns:a16="http://schemas.microsoft.com/office/drawing/2014/main" id="{4FA88E12-0682-415A-A892-89898A2641F9}"/>
              </a:ext>
            </a:extLst>
          </p:cNvPr>
          <p:cNvGrpSpPr/>
          <p:nvPr/>
        </p:nvGrpSpPr>
        <p:grpSpPr>
          <a:xfrm>
            <a:off x="6160770" y="3413760"/>
            <a:ext cx="365760" cy="388620"/>
            <a:chOff x="5574030" y="4431030"/>
            <a:chExt cx="365760" cy="388620"/>
          </a:xfrm>
        </p:grpSpPr>
        <p:cxnSp>
          <p:nvCxnSpPr>
            <p:cNvPr id="57" name="直線コネクタ 56">
              <a:extLst>
                <a:ext uri="{FF2B5EF4-FFF2-40B4-BE49-F238E27FC236}">
                  <a16:creationId xmlns:a16="http://schemas.microsoft.com/office/drawing/2014/main" id="{86ABCB2F-1DDA-4B82-B295-CA026F4C8B88}"/>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DEE2BA9B-061E-406A-81F8-23DE87A729E7}"/>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9" name="楕円 58">
            <a:extLst>
              <a:ext uri="{FF2B5EF4-FFF2-40B4-BE49-F238E27FC236}">
                <a16:creationId xmlns:a16="http://schemas.microsoft.com/office/drawing/2014/main" id="{D9CCC13E-0C9E-480C-865D-1CEB83365407}"/>
              </a:ext>
            </a:extLst>
          </p:cNvPr>
          <p:cNvSpPr/>
          <p:nvPr/>
        </p:nvSpPr>
        <p:spPr>
          <a:xfrm>
            <a:off x="1897380" y="538353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0" name="楕円 59">
            <a:extLst>
              <a:ext uri="{FF2B5EF4-FFF2-40B4-BE49-F238E27FC236}">
                <a16:creationId xmlns:a16="http://schemas.microsoft.com/office/drawing/2014/main" id="{697A3318-6778-4112-A17A-25AEF9502B70}"/>
              </a:ext>
            </a:extLst>
          </p:cNvPr>
          <p:cNvSpPr/>
          <p:nvPr/>
        </p:nvSpPr>
        <p:spPr>
          <a:xfrm>
            <a:off x="2712720" y="575310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楕円 60">
            <a:extLst>
              <a:ext uri="{FF2B5EF4-FFF2-40B4-BE49-F238E27FC236}">
                <a16:creationId xmlns:a16="http://schemas.microsoft.com/office/drawing/2014/main" id="{E997DA22-EE08-4B47-9932-505A99E144EB}"/>
              </a:ext>
            </a:extLst>
          </p:cNvPr>
          <p:cNvSpPr/>
          <p:nvPr/>
        </p:nvSpPr>
        <p:spPr>
          <a:xfrm>
            <a:off x="6442710" y="1104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2" name="楕円 61">
            <a:extLst>
              <a:ext uri="{FF2B5EF4-FFF2-40B4-BE49-F238E27FC236}">
                <a16:creationId xmlns:a16="http://schemas.microsoft.com/office/drawing/2014/main" id="{259119F5-4CC3-4AF9-A0E6-C7E0DFB27EA4}"/>
              </a:ext>
            </a:extLst>
          </p:cNvPr>
          <p:cNvSpPr/>
          <p:nvPr/>
        </p:nvSpPr>
        <p:spPr>
          <a:xfrm>
            <a:off x="8793480" y="544449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3" name="楕円 62">
            <a:extLst>
              <a:ext uri="{FF2B5EF4-FFF2-40B4-BE49-F238E27FC236}">
                <a16:creationId xmlns:a16="http://schemas.microsoft.com/office/drawing/2014/main" id="{93C2D458-B835-4945-A603-CA285765B377}"/>
              </a:ext>
            </a:extLst>
          </p:cNvPr>
          <p:cNvSpPr/>
          <p:nvPr/>
        </p:nvSpPr>
        <p:spPr>
          <a:xfrm>
            <a:off x="10168890" y="5344883"/>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0" name="楕円 79">
            <a:extLst>
              <a:ext uri="{FF2B5EF4-FFF2-40B4-BE49-F238E27FC236}">
                <a16:creationId xmlns:a16="http://schemas.microsoft.com/office/drawing/2014/main" id="{3BD193C5-E27D-41AD-A692-B0B2E8859821}"/>
              </a:ext>
            </a:extLst>
          </p:cNvPr>
          <p:cNvSpPr/>
          <p:nvPr/>
        </p:nvSpPr>
        <p:spPr>
          <a:xfrm>
            <a:off x="4373880" y="12192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1" name="楕円 80">
            <a:extLst>
              <a:ext uri="{FF2B5EF4-FFF2-40B4-BE49-F238E27FC236}">
                <a16:creationId xmlns:a16="http://schemas.microsoft.com/office/drawing/2014/main" id="{000B6143-3C02-4DC8-AE06-01D47B704410}"/>
              </a:ext>
            </a:extLst>
          </p:cNvPr>
          <p:cNvSpPr/>
          <p:nvPr/>
        </p:nvSpPr>
        <p:spPr>
          <a:xfrm>
            <a:off x="7086600" y="3543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3" name="楕円 82">
            <a:extLst>
              <a:ext uri="{FF2B5EF4-FFF2-40B4-BE49-F238E27FC236}">
                <a16:creationId xmlns:a16="http://schemas.microsoft.com/office/drawing/2014/main" id="{6304DD6B-4167-407E-A80C-6C74CD698C21}"/>
              </a:ext>
            </a:extLst>
          </p:cNvPr>
          <p:cNvSpPr/>
          <p:nvPr/>
        </p:nvSpPr>
        <p:spPr>
          <a:xfrm>
            <a:off x="3882390" y="5334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8" name="テキスト ボックス 97">
            <a:extLst>
              <a:ext uri="{FF2B5EF4-FFF2-40B4-BE49-F238E27FC236}">
                <a16:creationId xmlns:a16="http://schemas.microsoft.com/office/drawing/2014/main" id="{73623F99-B128-4EC2-A94A-867638D33D03}"/>
              </a:ext>
            </a:extLst>
          </p:cNvPr>
          <p:cNvSpPr txBox="1"/>
          <p:nvPr/>
        </p:nvSpPr>
        <p:spPr>
          <a:xfrm>
            <a:off x="2266952" y="258048"/>
            <a:ext cx="1783079"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99" name="テキスト ボックス 98">
            <a:extLst>
              <a:ext uri="{FF2B5EF4-FFF2-40B4-BE49-F238E27FC236}">
                <a16:creationId xmlns:a16="http://schemas.microsoft.com/office/drawing/2014/main" id="{880B2F93-FA83-45B9-AD9B-CAFD6B052BD3}"/>
              </a:ext>
            </a:extLst>
          </p:cNvPr>
          <p:cNvSpPr txBox="1"/>
          <p:nvPr/>
        </p:nvSpPr>
        <p:spPr>
          <a:xfrm>
            <a:off x="523312" y="4075889"/>
            <a:ext cx="1662428"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2</a:t>
            </a:r>
            <a:endParaRPr lang="ja-JP" altLang="en-US" sz="2400" dirty="0">
              <a:latin typeface="メイリオ" panose="020B0604030504040204" pitchFamily="50" charset="-128"/>
              <a:ea typeface="メイリオ" panose="020B0604030504040204" pitchFamily="50" charset="-128"/>
            </a:endParaRPr>
          </a:p>
        </p:txBody>
      </p:sp>
      <p:sp>
        <p:nvSpPr>
          <p:cNvPr id="100" name="テキスト ボックス 99">
            <a:extLst>
              <a:ext uri="{FF2B5EF4-FFF2-40B4-BE49-F238E27FC236}">
                <a16:creationId xmlns:a16="http://schemas.microsoft.com/office/drawing/2014/main" id="{58B796F7-1E9E-4A5B-8A60-0C924C37E82F}"/>
              </a:ext>
            </a:extLst>
          </p:cNvPr>
          <p:cNvSpPr txBox="1"/>
          <p:nvPr/>
        </p:nvSpPr>
        <p:spPr>
          <a:xfrm>
            <a:off x="7379970" y="3608072"/>
            <a:ext cx="1661160" cy="467819"/>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3</a:t>
            </a:r>
            <a:endParaRPr lang="ja-JP" altLang="en-US" sz="2400" dirty="0">
              <a:latin typeface="メイリオ" panose="020B0604030504040204" pitchFamily="50" charset="-128"/>
              <a:ea typeface="メイリオ" panose="020B0604030504040204" pitchFamily="50" charset="-128"/>
            </a:endParaRPr>
          </a:p>
        </p:txBody>
      </p:sp>
      <p:sp>
        <p:nvSpPr>
          <p:cNvPr id="2" name="楕円 1">
            <a:extLst>
              <a:ext uri="{FF2B5EF4-FFF2-40B4-BE49-F238E27FC236}">
                <a16:creationId xmlns:a16="http://schemas.microsoft.com/office/drawing/2014/main" id="{857ADAB8-AE2D-4C0F-A777-F2D21B77B146}"/>
              </a:ext>
            </a:extLst>
          </p:cNvPr>
          <p:cNvSpPr/>
          <p:nvPr/>
        </p:nvSpPr>
        <p:spPr>
          <a:xfrm>
            <a:off x="1994594" y="3303387"/>
            <a:ext cx="2754515" cy="275451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3" name="楕円 52">
            <a:extLst>
              <a:ext uri="{FF2B5EF4-FFF2-40B4-BE49-F238E27FC236}">
                <a16:creationId xmlns:a16="http://schemas.microsoft.com/office/drawing/2014/main" id="{BFC157CF-BF4A-4692-AA67-288F09A1A7E3}"/>
              </a:ext>
            </a:extLst>
          </p:cNvPr>
          <p:cNvSpPr/>
          <p:nvPr/>
        </p:nvSpPr>
        <p:spPr>
          <a:xfrm>
            <a:off x="3289994" y="2854657"/>
            <a:ext cx="2754515" cy="275451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2527368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 name="楕円 65">
            <a:extLst>
              <a:ext uri="{FF2B5EF4-FFF2-40B4-BE49-F238E27FC236}">
                <a16:creationId xmlns:a16="http://schemas.microsoft.com/office/drawing/2014/main" id="{9036E60D-FA3F-4618-95D9-13FC483EF827}"/>
              </a:ext>
            </a:extLst>
          </p:cNvPr>
          <p:cNvSpPr/>
          <p:nvPr/>
        </p:nvSpPr>
        <p:spPr>
          <a:xfrm>
            <a:off x="5427128" y="4853899"/>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2" name="楕円 51">
            <a:extLst>
              <a:ext uri="{FF2B5EF4-FFF2-40B4-BE49-F238E27FC236}">
                <a16:creationId xmlns:a16="http://schemas.microsoft.com/office/drawing/2014/main" id="{07576FD4-BFFA-49D8-AEF8-7443F45395F8}"/>
              </a:ext>
            </a:extLst>
          </p:cNvPr>
          <p:cNvSpPr/>
          <p:nvPr/>
        </p:nvSpPr>
        <p:spPr>
          <a:xfrm>
            <a:off x="6112008" y="4337941"/>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1" name="楕円 50">
            <a:extLst>
              <a:ext uri="{FF2B5EF4-FFF2-40B4-BE49-F238E27FC236}">
                <a16:creationId xmlns:a16="http://schemas.microsoft.com/office/drawing/2014/main" id="{5BE91886-3EF2-4C5F-A552-7EBFBBB6F7AD}"/>
              </a:ext>
            </a:extLst>
          </p:cNvPr>
          <p:cNvSpPr/>
          <p:nvPr/>
        </p:nvSpPr>
        <p:spPr>
          <a:xfrm>
            <a:off x="6034890" y="3302351"/>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0" name="楕円 49">
            <a:extLst>
              <a:ext uri="{FF2B5EF4-FFF2-40B4-BE49-F238E27FC236}">
                <a16:creationId xmlns:a16="http://schemas.microsoft.com/office/drawing/2014/main" id="{8C6FE397-6220-4358-8971-813C7D9D1300}"/>
              </a:ext>
            </a:extLst>
          </p:cNvPr>
          <p:cNvSpPr/>
          <p:nvPr/>
        </p:nvSpPr>
        <p:spPr>
          <a:xfrm>
            <a:off x="5320630" y="2665211"/>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4" name="楕円 63">
            <a:extLst>
              <a:ext uri="{FF2B5EF4-FFF2-40B4-BE49-F238E27FC236}">
                <a16:creationId xmlns:a16="http://schemas.microsoft.com/office/drawing/2014/main" id="{0E41178B-72B4-4705-BAB7-41C1C15599B5}"/>
              </a:ext>
            </a:extLst>
          </p:cNvPr>
          <p:cNvSpPr/>
          <p:nvPr/>
        </p:nvSpPr>
        <p:spPr>
          <a:xfrm>
            <a:off x="5281153" y="383667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5" name="楕円 54">
            <a:extLst>
              <a:ext uri="{FF2B5EF4-FFF2-40B4-BE49-F238E27FC236}">
                <a16:creationId xmlns:a16="http://schemas.microsoft.com/office/drawing/2014/main" id="{84DAE8EE-F046-450A-A48F-0E3F8D3F0A9B}"/>
              </a:ext>
            </a:extLst>
          </p:cNvPr>
          <p:cNvSpPr/>
          <p:nvPr/>
        </p:nvSpPr>
        <p:spPr>
          <a:xfrm>
            <a:off x="4620752" y="4683335"/>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4" name="楕円 53">
            <a:extLst>
              <a:ext uri="{FF2B5EF4-FFF2-40B4-BE49-F238E27FC236}">
                <a16:creationId xmlns:a16="http://schemas.microsoft.com/office/drawing/2014/main" id="{B2A1869D-CE97-4061-8F15-E9934F11E1A2}"/>
              </a:ext>
            </a:extLst>
          </p:cNvPr>
          <p:cNvSpPr/>
          <p:nvPr/>
        </p:nvSpPr>
        <p:spPr>
          <a:xfrm>
            <a:off x="4595354" y="3074668"/>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5" name="楕円 64">
            <a:extLst>
              <a:ext uri="{FF2B5EF4-FFF2-40B4-BE49-F238E27FC236}">
                <a16:creationId xmlns:a16="http://schemas.microsoft.com/office/drawing/2014/main" id="{09753F6F-381E-43BD-8B06-B63B7C3B397A}"/>
              </a:ext>
            </a:extLst>
          </p:cNvPr>
          <p:cNvSpPr/>
          <p:nvPr/>
        </p:nvSpPr>
        <p:spPr>
          <a:xfrm>
            <a:off x="4358289" y="393827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楕円 3">
            <a:extLst>
              <a:ext uri="{FF2B5EF4-FFF2-40B4-BE49-F238E27FC236}">
                <a16:creationId xmlns:a16="http://schemas.microsoft.com/office/drawing/2014/main" id="{084F8B62-49C6-4576-8085-DF52281217D1}"/>
              </a:ext>
            </a:extLst>
          </p:cNvPr>
          <p:cNvSpPr/>
          <p:nvPr/>
        </p:nvSpPr>
        <p:spPr>
          <a:xfrm>
            <a:off x="5939790" y="86487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楕円 13">
            <a:extLst>
              <a:ext uri="{FF2B5EF4-FFF2-40B4-BE49-F238E27FC236}">
                <a16:creationId xmlns:a16="http://schemas.microsoft.com/office/drawing/2014/main" id="{649AF52E-DFAC-4087-832D-FDFD70A3AD0C}"/>
              </a:ext>
            </a:extLst>
          </p:cNvPr>
          <p:cNvSpPr/>
          <p:nvPr/>
        </p:nvSpPr>
        <p:spPr>
          <a:xfrm>
            <a:off x="4560570" y="8001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楕円 14">
            <a:extLst>
              <a:ext uri="{FF2B5EF4-FFF2-40B4-BE49-F238E27FC236}">
                <a16:creationId xmlns:a16="http://schemas.microsoft.com/office/drawing/2014/main" id="{0BD5C05E-C1FC-4EAF-89B3-B359EDBCB353}"/>
              </a:ext>
            </a:extLst>
          </p:cNvPr>
          <p:cNvSpPr/>
          <p:nvPr/>
        </p:nvSpPr>
        <p:spPr>
          <a:xfrm>
            <a:off x="5067300" y="1638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楕円 15">
            <a:extLst>
              <a:ext uri="{FF2B5EF4-FFF2-40B4-BE49-F238E27FC236}">
                <a16:creationId xmlns:a16="http://schemas.microsoft.com/office/drawing/2014/main" id="{071790D3-DDDB-4015-8C08-1685EF173C1B}"/>
              </a:ext>
            </a:extLst>
          </p:cNvPr>
          <p:cNvSpPr/>
          <p:nvPr/>
        </p:nvSpPr>
        <p:spPr>
          <a:xfrm>
            <a:off x="5280660" y="1086786"/>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楕円 16">
            <a:extLst>
              <a:ext uri="{FF2B5EF4-FFF2-40B4-BE49-F238E27FC236}">
                <a16:creationId xmlns:a16="http://schemas.microsoft.com/office/drawing/2014/main" id="{BA8AC99B-785A-4126-ABC1-9C0780F66F87}"/>
              </a:ext>
            </a:extLst>
          </p:cNvPr>
          <p:cNvSpPr/>
          <p:nvPr/>
        </p:nvSpPr>
        <p:spPr>
          <a:xfrm>
            <a:off x="6576060" y="7581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楕円 17">
            <a:extLst>
              <a:ext uri="{FF2B5EF4-FFF2-40B4-BE49-F238E27FC236}">
                <a16:creationId xmlns:a16="http://schemas.microsoft.com/office/drawing/2014/main" id="{E0F94403-7BC3-4B21-8C53-CAC41455BA21}"/>
              </a:ext>
            </a:extLst>
          </p:cNvPr>
          <p:cNvSpPr/>
          <p:nvPr/>
        </p:nvSpPr>
        <p:spPr>
          <a:xfrm>
            <a:off x="5779770" y="15621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楕円 18">
            <a:extLst>
              <a:ext uri="{FF2B5EF4-FFF2-40B4-BE49-F238E27FC236}">
                <a16:creationId xmlns:a16="http://schemas.microsoft.com/office/drawing/2014/main" id="{83C4F0A8-1A65-4F0B-99CC-9760F4F74DF0}"/>
              </a:ext>
            </a:extLst>
          </p:cNvPr>
          <p:cNvSpPr/>
          <p:nvPr/>
        </p:nvSpPr>
        <p:spPr>
          <a:xfrm>
            <a:off x="3204210" y="515874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楕円 19">
            <a:extLst>
              <a:ext uri="{FF2B5EF4-FFF2-40B4-BE49-F238E27FC236}">
                <a16:creationId xmlns:a16="http://schemas.microsoft.com/office/drawing/2014/main" id="{C62F4D4B-0727-4DF2-A073-3E66DACBC506}"/>
              </a:ext>
            </a:extLst>
          </p:cNvPr>
          <p:cNvSpPr/>
          <p:nvPr/>
        </p:nvSpPr>
        <p:spPr>
          <a:xfrm>
            <a:off x="1744980" y="471678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楕円 20">
            <a:extLst>
              <a:ext uri="{FF2B5EF4-FFF2-40B4-BE49-F238E27FC236}">
                <a16:creationId xmlns:a16="http://schemas.microsoft.com/office/drawing/2014/main" id="{441099EC-185D-4E23-AFE5-D35361806CE2}"/>
              </a:ext>
            </a:extLst>
          </p:cNvPr>
          <p:cNvSpPr/>
          <p:nvPr/>
        </p:nvSpPr>
        <p:spPr>
          <a:xfrm>
            <a:off x="2468489" y="4928417"/>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楕円 21">
            <a:extLst>
              <a:ext uri="{FF2B5EF4-FFF2-40B4-BE49-F238E27FC236}">
                <a16:creationId xmlns:a16="http://schemas.microsoft.com/office/drawing/2014/main" id="{00BB592D-4D91-4000-9FC0-E6F88BC10BDF}"/>
              </a:ext>
            </a:extLst>
          </p:cNvPr>
          <p:cNvSpPr/>
          <p:nvPr/>
        </p:nvSpPr>
        <p:spPr>
          <a:xfrm>
            <a:off x="2301240" y="423291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楕円 22">
            <a:extLst>
              <a:ext uri="{FF2B5EF4-FFF2-40B4-BE49-F238E27FC236}">
                <a16:creationId xmlns:a16="http://schemas.microsoft.com/office/drawing/2014/main" id="{E941BD30-D622-45FF-A346-C5D798D6152B}"/>
              </a:ext>
            </a:extLst>
          </p:cNvPr>
          <p:cNvSpPr/>
          <p:nvPr/>
        </p:nvSpPr>
        <p:spPr>
          <a:xfrm>
            <a:off x="3067969" y="443103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楕円 23">
            <a:extLst>
              <a:ext uri="{FF2B5EF4-FFF2-40B4-BE49-F238E27FC236}">
                <a16:creationId xmlns:a16="http://schemas.microsoft.com/office/drawing/2014/main" id="{4A1C64AA-0862-4103-A908-F9FE80044C2C}"/>
              </a:ext>
            </a:extLst>
          </p:cNvPr>
          <p:cNvSpPr/>
          <p:nvPr/>
        </p:nvSpPr>
        <p:spPr>
          <a:xfrm>
            <a:off x="8454390" y="407670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楕円 24">
            <a:extLst>
              <a:ext uri="{FF2B5EF4-FFF2-40B4-BE49-F238E27FC236}">
                <a16:creationId xmlns:a16="http://schemas.microsoft.com/office/drawing/2014/main" id="{A96A547E-944C-489D-88FB-519AAF9730CB}"/>
              </a:ext>
            </a:extLst>
          </p:cNvPr>
          <p:cNvSpPr/>
          <p:nvPr/>
        </p:nvSpPr>
        <p:spPr>
          <a:xfrm>
            <a:off x="8606790" y="475488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楕円 25">
            <a:extLst>
              <a:ext uri="{FF2B5EF4-FFF2-40B4-BE49-F238E27FC236}">
                <a16:creationId xmlns:a16="http://schemas.microsoft.com/office/drawing/2014/main" id="{01024A60-ACA6-4497-AB99-4559189AB387}"/>
              </a:ext>
            </a:extLst>
          </p:cNvPr>
          <p:cNvSpPr/>
          <p:nvPr/>
        </p:nvSpPr>
        <p:spPr>
          <a:xfrm>
            <a:off x="9159240" y="416433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楕円 26">
            <a:extLst>
              <a:ext uri="{FF2B5EF4-FFF2-40B4-BE49-F238E27FC236}">
                <a16:creationId xmlns:a16="http://schemas.microsoft.com/office/drawing/2014/main" id="{28387E62-6E6F-4942-9ADC-3FBEC00793A9}"/>
              </a:ext>
            </a:extLst>
          </p:cNvPr>
          <p:cNvSpPr/>
          <p:nvPr/>
        </p:nvSpPr>
        <p:spPr>
          <a:xfrm>
            <a:off x="9391650" y="493395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楕円 27">
            <a:extLst>
              <a:ext uri="{FF2B5EF4-FFF2-40B4-BE49-F238E27FC236}">
                <a16:creationId xmlns:a16="http://schemas.microsoft.com/office/drawing/2014/main" id="{3035D8CA-390D-4A2F-9490-29F68C710BDF}"/>
              </a:ext>
            </a:extLst>
          </p:cNvPr>
          <p:cNvSpPr/>
          <p:nvPr/>
        </p:nvSpPr>
        <p:spPr>
          <a:xfrm>
            <a:off x="9944100" y="430911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9" name="楕円 58">
            <a:extLst>
              <a:ext uri="{FF2B5EF4-FFF2-40B4-BE49-F238E27FC236}">
                <a16:creationId xmlns:a16="http://schemas.microsoft.com/office/drawing/2014/main" id="{D9CCC13E-0C9E-480C-865D-1CEB83365407}"/>
              </a:ext>
            </a:extLst>
          </p:cNvPr>
          <p:cNvSpPr/>
          <p:nvPr/>
        </p:nvSpPr>
        <p:spPr>
          <a:xfrm>
            <a:off x="1897380" y="538353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0" name="楕円 59">
            <a:extLst>
              <a:ext uri="{FF2B5EF4-FFF2-40B4-BE49-F238E27FC236}">
                <a16:creationId xmlns:a16="http://schemas.microsoft.com/office/drawing/2014/main" id="{697A3318-6778-4112-A17A-25AEF9502B70}"/>
              </a:ext>
            </a:extLst>
          </p:cNvPr>
          <p:cNvSpPr/>
          <p:nvPr/>
        </p:nvSpPr>
        <p:spPr>
          <a:xfrm>
            <a:off x="2712720" y="5753100"/>
            <a:ext cx="586740" cy="58674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楕円 60">
            <a:extLst>
              <a:ext uri="{FF2B5EF4-FFF2-40B4-BE49-F238E27FC236}">
                <a16:creationId xmlns:a16="http://schemas.microsoft.com/office/drawing/2014/main" id="{E997DA22-EE08-4B47-9932-505A99E144EB}"/>
              </a:ext>
            </a:extLst>
          </p:cNvPr>
          <p:cNvSpPr/>
          <p:nvPr/>
        </p:nvSpPr>
        <p:spPr>
          <a:xfrm>
            <a:off x="6442710" y="1104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2" name="楕円 61">
            <a:extLst>
              <a:ext uri="{FF2B5EF4-FFF2-40B4-BE49-F238E27FC236}">
                <a16:creationId xmlns:a16="http://schemas.microsoft.com/office/drawing/2014/main" id="{259119F5-4CC3-4AF9-A0E6-C7E0DFB27EA4}"/>
              </a:ext>
            </a:extLst>
          </p:cNvPr>
          <p:cNvSpPr/>
          <p:nvPr/>
        </p:nvSpPr>
        <p:spPr>
          <a:xfrm>
            <a:off x="8793480" y="544449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3" name="楕円 62">
            <a:extLst>
              <a:ext uri="{FF2B5EF4-FFF2-40B4-BE49-F238E27FC236}">
                <a16:creationId xmlns:a16="http://schemas.microsoft.com/office/drawing/2014/main" id="{93C2D458-B835-4945-A603-CA285765B377}"/>
              </a:ext>
            </a:extLst>
          </p:cNvPr>
          <p:cNvSpPr/>
          <p:nvPr/>
        </p:nvSpPr>
        <p:spPr>
          <a:xfrm>
            <a:off x="10168890" y="5344883"/>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0" name="楕円 79">
            <a:extLst>
              <a:ext uri="{FF2B5EF4-FFF2-40B4-BE49-F238E27FC236}">
                <a16:creationId xmlns:a16="http://schemas.microsoft.com/office/drawing/2014/main" id="{3BD193C5-E27D-41AD-A692-B0B2E8859821}"/>
              </a:ext>
            </a:extLst>
          </p:cNvPr>
          <p:cNvSpPr/>
          <p:nvPr/>
        </p:nvSpPr>
        <p:spPr>
          <a:xfrm>
            <a:off x="4373880" y="12192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1" name="楕円 80">
            <a:extLst>
              <a:ext uri="{FF2B5EF4-FFF2-40B4-BE49-F238E27FC236}">
                <a16:creationId xmlns:a16="http://schemas.microsoft.com/office/drawing/2014/main" id="{000B6143-3C02-4DC8-AE06-01D47B704410}"/>
              </a:ext>
            </a:extLst>
          </p:cNvPr>
          <p:cNvSpPr/>
          <p:nvPr/>
        </p:nvSpPr>
        <p:spPr>
          <a:xfrm>
            <a:off x="7086600" y="3543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3" name="楕円 82">
            <a:extLst>
              <a:ext uri="{FF2B5EF4-FFF2-40B4-BE49-F238E27FC236}">
                <a16:creationId xmlns:a16="http://schemas.microsoft.com/office/drawing/2014/main" id="{6304DD6B-4167-407E-A80C-6C74CD698C21}"/>
              </a:ext>
            </a:extLst>
          </p:cNvPr>
          <p:cNvSpPr/>
          <p:nvPr/>
        </p:nvSpPr>
        <p:spPr>
          <a:xfrm>
            <a:off x="3882390" y="5334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8" name="テキスト ボックス 97">
            <a:extLst>
              <a:ext uri="{FF2B5EF4-FFF2-40B4-BE49-F238E27FC236}">
                <a16:creationId xmlns:a16="http://schemas.microsoft.com/office/drawing/2014/main" id="{73623F99-B128-4EC2-A94A-867638D33D03}"/>
              </a:ext>
            </a:extLst>
          </p:cNvPr>
          <p:cNvSpPr txBox="1"/>
          <p:nvPr/>
        </p:nvSpPr>
        <p:spPr>
          <a:xfrm>
            <a:off x="2266952" y="258048"/>
            <a:ext cx="1783079"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99" name="テキスト ボックス 98">
            <a:extLst>
              <a:ext uri="{FF2B5EF4-FFF2-40B4-BE49-F238E27FC236}">
                <a16:creationId xmlns:a16="http://schemas.microsoft.com/office/drawing/2014/main" id="{880B2F93-FA83-45B9-AD9B-CAFD6B052BD3}"/>
              </a:ext>
            </a:extLst>
          </p:cNvPr>
          <p:cNvSpPr txBox="1"/>
          <p:nvPr/>
        </p:nvSpPr>
        <p:spPr>
          <a:xfrm>
            <a:off x="523312" y="4075889"/>
            <a:ext cx="1662428"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2</a:t>
            </a:r>
            <a:endParaRPr lang="ja-JP" altLang="en-US" sz="2400" dirty="0">
              <a:latin typeface="メイリオ" panose="020B0604030504040204" pitchFamily="50" charset="-128"/>
              <a:ea typeface="メイリオ" panose="020B0604030504040204" pitchFamily="50" charset="-128"/>
            </a:endParaRPr>
          </a:p>
        </p:txBody>
      </p:sp>
      <p:sp>
        <p:nvSpPr>
          <p:cNvPr id="100" name="テキスト ボックス 99">
            <a:extLst>
              <a:ext uri="{FF2B5EF4-FFF2-40B4-BE49-F238E27FC236}">
                <a16:creationId xmlns:a16="http://schemas.microsoft.com/office/drawing/2014/main" id="{58B796F7-1E9E-4A5B-8A60-0C924C37E82F}"/>
              </a:ext>
            </a:extLst>
          </p:cNvPr>
          <p:cNvSpPr txBox="1"/>
          <p:nvPr/>
        </p:nvSpPr>
        <p:spPr>
          <a:xfrm>
            <a:off x="7379970" y="3608072"/>
            <a:ext cx="1661160" cy="467819"/>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3</a:t>
            </a:r>
            <a:endParaRPr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42301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084F8B62-49C6-4576-8085-DF52281217D1}"/>
              </a:ext>
            </a:extLst>
          </p:cNvPr>
          <p:cNvSpPr/>
          <p:nvPr/>
        </p:nvSpPr>
        <p:spPr>
          <a:xfrm>
            <a:off x="5939790" y="86487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楕円 13">
            <a:extLst>
              <a:ext uri="{FF2B5EF4-FFF2-40B4-BE49-F238E27FC236}">
                <a16:creationId xmlns:a16="http://schemas.microsoft.com/office/drawing/2014/main" id="{649AF52E-DFAC-4087-832D-FDFD70A3AD0C}"/>
              </a:ext>
            </a:extLst>
          </p:cNvPr>
          <p:cNvSpPr/>
          <p:nvPr/>
        </p:nvSpPr>
        <p:spPr>
          <a:xfrm>
            <a:off x="4560570" y="8001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楕円 14">
            <a:extLst>
              <a:ext uri="{FF2B5EF4-FFF2-40B4-BE49-F238E27FC236}">
                <a16:creationId xmlns:a16="http://schemas.microsoft.com/office/drawing/2014/main" id="{0BD5C05E-C1FC-4EAF-89B3-B359EDBCB353}"/>
              </a:ext>
            </a:extLst>
          </p:cNvPr>
          <p:cNvSpPr/>
          <p:nvPr/>
        </p:nvSpPr>
        <p:spPr>
          <a:xfrm>
            <a:off x="5067300" y="1638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楕円 15">
            <a:extLst>
              <a:ext uri="{FF2B5EF4-FFF2-40B4-BE49-F238E27FC236}">
                <a16:creationId xmlns:a16="http://schemas.microsoft.com/office/drawing/2014/main" id="{071790D3-DDDB-4015-8C08-1685EF173C1B}"/>
              </a:ext>
            </a:extLst>
          </p:cNvPr>
          <p:cNvSpPr/>
          <p:nvPr/>
        </p:nvSpPr>
        <p:spPr>
          <a:xfrm>
            <a:off x="5280660" y="1086786"/>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楕円 16">
            <a:extLst>
              <a:ext uri="{FF2B5EF4-FFF2-40B4-BE49-F238E27FC236}">
                <a16:creationId xmlns:a16="http://schemas.microsoft.com/office/drawing/2014/main" id="{BA8AC99B-785A-4126-ABC1-9C0780F66F87}"/>
              </a:ext>
            </a:extLst>
          </p:cNvPr>
          <p:cNvSpPr/>
          <p:nvPr/>
        </p:nvSpPr>
        <p:spPr>
          <a:xfrm>
            <a:off x="6576060" y="7581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楕円 17">
            <a:extLst>
              <a:ext uri="{FF2B5EF4-FFF2-40B4-BE49-F238E27FC236}">
                <a16:creationId xmlns:a16="http://schemas.microsoft.com/office/drawing/2014/main" id="{E0F94403-7BC3-4B21-8C53-CAC41455BA21}"/>
              </a:ext>
            </a:extLst>
          </p:cNvPr>
          <p:cNvSpPr/>
          <p:nvPr/>
        </p:nvSpPr>
        <p:spPr>
          <a:xfrm>
            <a:off x="5779770" y="15621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楕円 23">
            <a:extLst>
              <a:ext uri="{FF2B5EF4-FFF2-40B4-BE49-F238E27FC236}">
                <a16:creationId xmlns:a16="http://schemas.microsoft.com/office/drawing/2014/main" id="{4A1C64AA-0862-4103-A908-F9FE80044C2C}"/>
              </a:ext>
            </a:extLst>
          </p:cNvPr>
          <p:cNvSpPr/>
          <p:nvPr/>
        </p:nvSpPr>
        <p:spPr>
          <a:xfrm>
            <a:off x="8454390" y="407670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楕円 24">
            <a:extLst>
              <a:ext uri="{FF2B5EF4-FFF2-40B4-BE49-F238E27FC236}">
                <a16:creationId xmlns:a16="http://schemas.microsoft.com/office/drawing/2014/main" id="{A96A547E-944C-489D-88FB-519AAF9730CB}"/>
              </a:ext>
            </a:extLst>
          </p:cNvPr>
          <p:cNvSpPr/>
          <p:nvPr/>
        </p:nvSpPr>
        <p:spPr>
          <a:xfrm>
            <a:off x="8606790" y="475488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楕円 25">
            <a:extLst>
              <a:ext uri="{FF2B5EF4-FFF2-40B4-BE49-F238E27FC236}">
                <a16:creationId xmlns:a16="http://schemas.microsoft.com/office/drawing/2014/main" id="{01024A60-ACA6-4497-AB99-4559189AB387}"/>
              </a:ext>
            </a:extLst>
          </p:cNvPr>
          <p:cNvSpPr/>
          <p:nvPr/>
        </p:nvSpPr>
        <p:spPr>
          <a:xfrm>
            <a:off x="9159240" y="416433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楕円 26">
            <a:extLst>
              <a:ext uri="{FF2B5EF4-FFF2-40B4-BE49-F238E27FC236}">
                <a16:creationId xmlns:a16="http://schemas.microsoft.com/office/drawing/2014/main" id="{28387E62-6E6F-4942-9ADC-3FBEC00793A9}"/>
              </a:ext>
            </a:extLst>
          </p:cNvPr>
          <p:cNvSpPr/>
          <p:nvPr/>
        </p:nvSpPr>
        <p:spPr>
          <a:xfrm>
            <a:off x="9391650" y="493395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楕円 27">
            <a:extLst>
              <a:ext uri="{FF2B5EF4-FFF2-40B4-BE49-F238E27FC236}">
                <a16:creationId xmlns:a16="http://schemas.microsoft.com/office/drawing/2014/main" id="{3035D8CA-390D-4A2F-9490-29F68C710BDF}"/>
              </a:ext>
            </a:extLst>
          </p:cNvPr>
          <p:cNvSpPr/>
          <p:nvPr/>
        </p:nvSpPr>
        <p:spPr>
          <a:xfrm>
            <a:off x="9944100" y="430911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34" name="グループ化 33">
            <a:extLst>
              <a:ext uri="{FF2B5EF4-FFF2-40B4-BE49-F238E27FC236}">
                <a16:creationId xmlns:a16="http://schemas.microsoft.com/office/drawing/2014/main" id="{A7B29444-A9F9-41C1-9D41-83AFE88D25D4}"/>
              </a:ext>
            </a:extLst>
          </p:cNvPr>
          <p:cNvGrpSpPr/>
          <p:nvPr/>
        </p:nvGrpSpPr>
        <p:grpSpPr>
          <a:xfrm>
            <a:off x="4735417" y="4766310"/>
            <a:ext cx="365760" cy="388620"/>
            <a:chOff x="5574030" y="4431030"/>
            <a:chExt cx="365760" cy="388620"/>
          </a:xfrm>
        </p:grpSpPr>
        <p:cxnSp>
          <p:nvCxnSpPr>
            <p:cNvPr id="31" name="直線コネクタ 30">
              <a:extLst>
                <a:ext uri="{FF2B5EF4-FFF2-40B4-BE49-F238E27FC236}">
                  <a16:creationId xmlns:a16="http://schemas.microsoft.com/office/drawing/2014/main" id="{E6ADECC6-863F-42D8-A6EB-5DA1DFF3308B}"/>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DBF8566-8240-4214-A393-2F0626D919B2}"/>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08E3E7D5-65F0-438F-A422-B236B5AD35A7}"/>
              </a:ext>
            </a:extLst>
          </p:cNvPr>
          <p:cNvGrpSpPr/>
          <p:nvPr/>
        </p:nvGrpSpPr>
        <p:grpSpPr>
          <a:xfrm>
            <a:off x="6248400" y="4427220"/>
            <a:ext cx="365760" cy="388620"/>
            <a:chOff x="5574030" y="4431030"/>
            <a:chExt cx="365760" cy="388620"/>
          </a:xfrm>
        </p:grpSpPr>
        <p:cxnSp>
          <p:nvCxnSpPr>
            <p:cNvPr id="36" name="直線コネクタ 35">
              <a:extLst>
                <a:ext uri="{FF2B5EF4-FFF2-40B4-BE49-F238E27FC236}">
                  <a16:creationId xmlns:a16="http://schemas.microsoft.com/office/drawing/2014/main" id="{0C3161BB-407C-47A8-9460-B2E838062806}"/>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D2EDC1A-AF9A-40F8-BD51-41FD60383239}"/>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AF57C600-259C-4BE1-954E-F5C85607D075}"/>
              </a:ext>
            </a:extLst>
          </p:cNvPr>
          <p:cNvGrpSpPr/>
          <p:nvPr/>
        </p:nvGrpSpPr>
        <p:grpSpPr>
          <a:xfrm>
            <a:off x="5532120" y="4968240"/>
            <a:ext cx="365760" cy="388620"/>
            <a:chOff x="5574030" y="4431030"/>
            <a:chExt cx="365760" cy="388620"/>
          </a:xfrm>
        </p:grpSpPr>
        <p:cxnSp>
          <p:nvCxnSpPr>
            <p:cNvPr id="39" name="直線コネクタ 38">
              <a:extLst>
                <a:ext uri="{FF2B5EF4-FFF2-40B4-BE49-F238E27FC236}">
                  <a16:creationId xmlns:a16="http://schemas.microsoft.com/office/drawing/2014/main" id="{9453A463-A62D-4CD6-A7EC-DB33090EC1E4}"/>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E570A31-5EA1-4366-AE92-FD1CB398623E}"/>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AB933D92-FFC9-4214-A547-5AB7CC3C756E}"/>
              </a:ext>
            </a:extLst>
          </p:cNvPr>
          <p:cNvGrpSpPr/>
          <p:nvPr/>
        </p:nvGrpSpPr>
        <p:grpSpPr>
          <a:xfrm>
            <a:off x="5387340" y="3931920"/>
            <a:ext cx="365760" cy="388620"/>
            <a:chOff x="5574030" y="4431030"/>
            <a:chExt cx="365760" cy="388620"/>
          </a:xfrm>
        </p:grpSpPr>
        <p:cxnSp>
          <p:nvCxnSpPr>
            <p:cNvPr id="42" name="直線コネクタ 41">
              <a:extLst>
                <a:ext uri="{FF2B5EF4-FFF2-40B4-BE49-F238E27FC236}">
                  <a16:creationId xmlns:a16="http://schemas.microsoft.com/office/drawing/2014/main" id="{D8A8C59D-5FC1-42C4-9E9D-C6A33ABD3DB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1B2173CE-7D8F-4353-A9B9-0E9DD6471BE4}"/>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id="{FD65FE47-4250-445C-8327-0FC2CCAF6BB6}"/>
              </a:ext>
            </a:extLst>
          </p:cNvPr>
          <p:cNvGrpSpPr/>
          <p:nvPr/>
        </p:nvGrpSpPr>
        <p:grpSpPr>
          <a:xfrm>
            <a:off x="4705350" y="3158490"/>
            <a:ext cx="365760" cy="388620"/>
            <a:chOff x="5574030" y="4431030"/>
            <a:chExt cx="365760" cy="388620"/>
          </a:xfrm>
        </p:grpSpPr>
        <p:cxnSp>
          <p:nvCxnSpPr>
            <p:cNvPr id="45" name="直線コネクタ 44">
              <a:extLst>
                <a:ext uri="{FF2B5EF4-FFF2-40B4-BE49-F238E27FC236}">
                  <a16:creationId xmlns:a16="http://schemas.microsoft.com/office/drawing/2014/main" id="{A1A589AA-247D-4C81-B991-D31801487968}"/>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3A52624F-EAE7-41A1-A089-8ED86144EC8B}"/>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7" name="グループ化 46">
            <a:extLst>
              <a:ext uri="{FF2B5EF4-FFF2-40B4-BE49-F238E27FC236}">
                <a16:creationId xmlns:a16="http://schemas.microsoft.com/office/drawing/2014/main" id="{87C99C84-9720-487F-B514-B045115C0529}"/>
              </a:ext>
            </a:extLst>
          </p:cNvPr>
          <p:cNvGrpSpPr/>
          <p:nvPr/>
        </p:nvGrpSpPr>
        <p:grpSpPr>
          <a:xfrm>
            <a:off x="5417820" y="2773680"/>
            <a:ext cx="365760" cy="388620"/>
            <a:chOff x="5574030" y="4431030"/>
            <a:chExt cx="365760" cy="388620"/>
          </a:xfrm>
        </p:grpSpPr>
        <p:cxnSp>
          <p:nvCxnSpPr>
            <p:cNvPr id="48" name="直線コネクタ 47">
              <a:extLst>
                <a:ext uri="{FF2B5EF4-FFF2-40B4-BE49-F238E27FC236}">
                  <a16:creationId xmlns:a16="http://schemas.microsoft.com/office/drawing/2014/main" id="{615F5F80-1885-4B98-A2C9-9F502AF4B10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9A7B5F4-CEAA-440C-B904-59B05BB4FEA8}"/>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グループ化 52">
            <a:extLst>
              <a:ext uri="{FF2B5EF4-FFF2-40B4-BE49-F238E27FC236}">
                <a16:creationId xmlns:a16="http://schemas.microsoft.com/office/drawing/2014/main" id="{CADF57D1-C989-48FC-9754-396FB0784A9E}"/>
              </a:ext>
            </a:extLst>
          </p:cNvPr>
          <p:cNvGrpSpPr/>
          <p:nvPr/>
        </p:nvGrpSpPr>
        <p:grpSpPr>
          <a:xfrm>
            <a:off x="2411730" y="4320540"/>
            <a:ext cx="365760" cy="388620"/>
            <a:chOff x="5574030" y="4431030"/>
            <a:chExt cx="365760" cy="388620"/>
          </a:xfrm>
        </p:grpSpPr>
        <p:cxnSp>
          <p:nvCxnSpPr>
            <p:cNvPr id="54" name="直線コネクタ 53">
              <a:extLst>
                <a:ext uri="{FF2B5EF4-FFF2-40B4-BE49-F238E27FC236}">
                  <a16:creationId xmlns:a16="http://schemas.microsoft.com/office/drawing/2014/main" id="{ADC975CE-A609-42DA-9C51-DFC3BD12873E}"/>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CFEA925B-2C63-4CEB-9449-A1541275EA3C}"/>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6" name="グループ化 55">
            <a:extLst>
              <a:ext uri="{FF2B5EF4-FFF2-40B4-BE49-F238E27FC236}">
                <a16:creationId xmlns:a16="http://schemas.microsoft.com/office/drawing/2014/main" id="{4FA88E12-0682-415A-A892-89898A2641F9}"/>
              </a:ext>
            </a:extLst>
          </p:cNvPr>
          <p:cNvGrpSpPr/>
          <p:nvPr/>
        </p:nvGrpSpPr>
        <p:grpSpPr>
          <a:xfrm>
            <a:off x="6160770" y="3413760"/>
            <a:ext cx="365760" cy="388620"/>
            <a:chOff x="5574030" y="4431030"/>
            <a:chExt cx="365760" cy="388620"/>
          </a:xfrm>
        </p:grpSpPr>
        <p:cxnSp>
          <p:nvCxnSpPr>
            <p:cNvPr id="57" name="直線コネクタ 56">
              <a:extLst>
                <a:ext uri="{FF2B5EF4-FFF2-40B4-BE49-F238E27FC236}">
                  <a16:creationId xmlns:a16="http://schemas.microsoft.com/office/drawing/2014/main" id="{86ABCB2F-1DDA-4B82-B295-CA026F4C8B88}"/>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DEE2BA9B-061E-406A-81F8-23DE87A729E7}"/>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楕円 60">
            <a:extLst>
              <a:ext uri="{FF2B5EF4-FFF2-40B4-BE49-F238E27FC236}">
                <a16:creationId xmlns:a16="http://schemas.microsoft.com/office/drawing/2014/main" id="{E997DA22-EE08-4B47-9932-505A99E144EB}"/>
              </a:ext>
            </a:extLst>
          </p:cNvPr>
          <p:cNvSpPr/>
          <p:nvPr/>
        </p:nvSpPr>
        <p:spPr>
          <a:xfrm>
            <a:off x="6442710" y="1104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2" name="楕円 61">
            <a:extLst>
              <a:ext uri="{FF2B5EF4-FFF2-40B4-BE49-F238E27FC236}">
                <a16:creationId xmlns:a16="http://schemas.microsoft.com/office/drawing/2014/main" id="{259119F5-4CC3-4AF9-A0E6-C7E0DFB27EA4}"/>
              </a:ext>
            </a:extLst>
          </p:cNvPr>
          <p:cNvSpPr/>
          <p:nvPr/>
        </p:nvSpPr>
        <p:spPr>
          <a:xfrm>
            <a:off x="8793480" y="544449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3" name="楕円 62">
            <a:extLst>
              <a:ext uri="{FF2B5EF4-FFF2-40B4-BE49-F238E27FC236}">
                <a16:creationId xmlns:a16="http://schemas.microsoft.com/office/drawing/2014/main" id="{93C2D458-B835-4945-A603-CA285765B377}"/>
              </a:ext>
            </a:extLst>
          </p:cNvPr>
          <p:cNvSpPr/>
          <p:nvPr/>
        </p:nvSpPr>
        <p:spPr>
          <a:xfrm>
            <a:off x="10168890" y="5344883"/>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0" name="楕円 79">
            <a:extLst>
              <a:ext uri="{FF2B5EF4-FFF2-40B4-BE49-F238E27FC236}">
                <a16:creationId xmlns:a16="http://schemas.microsoft.com/office/drawing/2014/main" id="{3BD193C5-E27D-41AD-A692-B0B2E8859821}"/>
              </a:ext>
            </a:extLst>
          </p:cNvPr>
          <p:cNvSpPr/>
          <p:nvPr/>
        </p:nvSpPr>
        <p:spPr>
          <a:xfrm>
            <a:off x="4373880" y="12192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1" name="楕円 80">
            <a:extLst>
              <a:ext uri="{FF2B5EF4-FFF2-40B4-BE49-F238E27FC236}">
                <a16:creationId xmlns:a16="http://schemas.microsoft.com/office/drawing/2014/main" id="{000B6143-3C02-4DC8-AE06-01D47B704410}"/>
              </a:ext>
            </a:extLst>
          </p:cNvPr>
          <p:cNvSpPr/>
          <p:nvPr/>
        </p:nvSpPr>
        <p:spPr>
          <a:xfrm>
            <a:off x="7086600" y="3543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3" name="楕円 82">
            <a:extLst>
              <a:ext uri="{FF2B5EF4-FFF2-40B4-BE49-F238E27FC236}">
                <a16:creationId xmlns:a16="http://schemas.microsoft.com/office/drawing/2014/main" id="{6304DD6B-4167-407E-A80C-6C74CD698C21}"/>
              </a:ext>
            </a:extLst>
          </p:cNvPr>
          <p:cNvSpPr/>
          <p:nvPr/>
        </p:nvSpPr>
        <p:spPr>
          <a:xfrm>
            <a:off x="3882390" y="5334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8" name="テキスト ボックス 97">
            <a:extLst>
              <a:ext uri="{FF2B5EF4-FFF2-40B4-BE49-F238E27FC236}">
                <a16:creationId xmlns:a16="http://schemas.microsoft.com/office/drawing/2014/main" id="{73623F99-B128-4EC2-A94A-867638D33D03}"/>
              </a:ext>
            </a:extLst>
          </p:cNvPr>
          <p:cNvSpPr txBox="1"/>
          <p:nvPr/>
        </p:nvSpPr>
        <p:spPr>
          <a:xfrm>
            <a:off x="2266952" y="258048"/>
            <a:ext cx="1783079"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0" name="テキスト ボックス 99">
            <a:extLst>
              <a:ext uri="{FF2B5EF4-FFF2-40B4-BE49-F238E27FC236}">
                <a16:creationId xmlns:a16="http://schemas.microsoft.com/office/drawing/2014/main" id="{58B796F7-1E9E-4A5B-8A60-0C924C37E82F}"/>
              </a:ext>
            </a:extLst>
          </p:cNvPr>
          <p:cNvSpPr txBox="1"/>
          <p:nvPr/>
        </p:nvSpPr>
        <p:spPr>
          <a:xfrm>
            <a:off x="7379970" y="3608072"/>
            <a:ext cx="1661160" cy="467819"/>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3</a:t>
            </a:r>
            <a:endParaRPr lang="ja-JP" altLang="en-US" sz="2400" dirty="0">
              <a:latin typeface="メイリオ" panose="020B0604030504040204" pitchFamily="50" charset="-128"/>
              <a:ea typeface="メイリオ" panose="020B0604030504040204" pitchFamily="50" charset="-128"/>
            </a:endParaRPr>
          </a:p>
        </p:txBody>
      </p:sp>
      <p:grpSp>
        <p:nvGrpSpPr>
          <p:cNvPr id="64" name="グループ化 63">
            <a:extLst>
              <a:ext uri="{FF2B5EF4-FFF2-40B4-BE49-F238E27FC236}">
                <a16:creationId xmlns:a16="http://schemas.microsoft.com/office/drawing/2014/main" id="{1FAA7EC6-A6F6-4154-9FE5-B35ECC76FDA2}"/>
              </a:ext>
            </a:extLst>
          </p:cNvPr>
          <p:cNvGrpSpPr/>
          <p:nvPr/>
        </p:nvGrpSpPr>
        <p:grpSpPr>
          <a:xfrm>
            <a:off x="3177964" y="4515273"/>
            <a:ext cx="365760" cy="388620"/>
            <a:chOff x="5574030" y="4431030"/>
            <a:chExt cx="365760" cy="388620"/>
          </a:xfrm>
        </p:grpSpPr>
        <p:cxnSp>
          <p:nvCxnSpPr>
            <p:cNvPr id="65" name="直線コネクタ 64">
              <a:extLst>
                <a:ext uri="{FF2B5EF4-FFF2-40B4-BE49-F238E27FC236}">
                  <a16:creationId xmlns:a16="http://schemas.microsoft.com/office/drawing/2014/main" id="{34EC4E87-3856-4E1D-9035-400F54D120E7}"/>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79614BB8-7730-40BC-8949-D2C8CE423FA2}"/>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7" name="グループ化 66">
            <a:extLst>
              <a:ext uri="{FF2B5EF4-FFF2-40B4-BE49-F238E27FC236}">
                <a16:creationId xmlns:a16="http://schemas.microsoft.com/office/drawing/2014/main" id="{C4FE8875-F1DF-4E8A-9BF1-D9EDCE0CE330}"/>
              </a:ext>
            </a:extLst>
          </p:cNvPr>
          <p:cNvGrpSpPr/>
          <p:nvPr/>
        </p:nvGrpSpPr>
        <p:grpSpPr>
          <a:xfrm>
            <a:off x="2576829" y="5035971"/>
            <a:ext cx="365760" cy="388620"/>
            <a:chOff x="5574030" y="4431030"/>
            <a:chExt cx="365760" cy="388620"/>
          </a:xfrm>
        </p:grpSpPr>
        <p:cxnSp>
          <p:nvCxnSpPr>
            <p:cNvPr id="68" name="直線コネクタ 67">
              <a:extLst>
                <a:ext uri="{FF2B5EF4-FFF2-40B4-BE49-F238E27FC236}">
                  <a16:creationId xmlns:a16="http://schemas.microsoft.com/office/drawing/2014/main" id="{E2E02D5A-C573-4CA2-97CF-5EFD1B6EAA1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3A312B49-9726-4D9E-ABA6-AB316C281E53}"/>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0" name="グループ化 69">
            <a:extLst>
              <a:ext uri="{FF2B5EF4-FFF2-40B4-BE49-F238E27FC236}">
                <a16:creationId xmlns:a16="http://schemas.microsoft.com/office/drawing/2014/main" id="{1A6B439A-14F2-487D-A1F5-7AD29B45927D}"/>
              </a:ext>
            </a:extLst>
          </p:cNvPr>
          <p:cNvGrpSpPr/>
          <p:nvPr/>
        </p:nvGrpSpPr>
        <p:grpSpPr>
          <a:xfrm>
            <a:off x="1861397" y="4811606"/>
            <a:ext cx="365760" cy="388620"/>
            <a:chOff x="5574030" y="4431030"/>
            <a:chExt cx="365760" cy="388620"/>
          </a:xfrm>
        </p:grpSpPr>
        <p:cxnSp>
          <p:nvCxnSpPr>
            <p:cNvPr id="71" name="直線コネクタ 70">
              <a:extLst>
                <a:ext uri="{FF2B5EF4-FFF2-40B4-BE49-F238E27FC236}">
                  <a16:creationId xmlns:a16="http://schemas.microsoft.com/office/drawing/2014/main" id="{E0B4202D-F97E-4021-ACB4-9F0076869B4E}"/>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546160C1-A3D3-4C23-B658-E648F2C0AAB0}"/>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3" name="グループ化 72">
            <a:extLst>
              <a:ext uri="{FF2B5EF4-FFF2-40B4-BE49-F238E27FC236}">
                <a16:creationId xmlns:a16="http://schemas.microsoft.com/office/drawing/2014/main" id="{871C3C8C-41D3-45DA-BAF5-4CA4060FF05A}"/>
              </a:ext>
            </a:extLst>
          </p:cNvPr>
          <p:cNvGrpSpPr/>
          <p:nvPr/>
        </p:nvGrpSpPr>
        <p:grpSpPr>
          <a:xfrm>
            <a:off x="2018030" y="5480472"/>
            <a:ext cx="365760" cy="388620"/>
            <a:chOff x="5574030" y="4431030"/>
            <a:chExt cx="365760" cy="388620"/>
          </a:xfrm>
        </p:grpSpPr>
        <p:cxnSp>
          <p:nvCxnSpPr>
            <p:cNvPr id="74" name="直線コネクタ 73">
              <a:extLst>
                <a:ext uri="{FF2B5EF4-FFF2-40B4-BE49-F238E27FC236}">
                  <a16:creationId xmlns:a16="http://schemas.microsoft.com/office/drawing/2014/main" id="{F795043E-07A2-40D2-BA28-18C67E9137B4}"/>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BAABD646-C4DC-48BF-BB82-66DFF2239B12}"/>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グループ化 75">
            <a:extLst>
              <a:ext uri="{FF2B5EF4-FFF2-40B4-BE49-F238E27FC236}">
                <a16:creationId xmlns:a16="http://schemas.microsoft.com/office/drawing/2014/main" id="{057DF571-4FF2-45D6-A486-23755B7663BA}"/>
              </a:ext>
            </a:extLst>
          </p:cNvPr>
          <p:cNvGrpSpPr/>
          <p:nvPr/>
        </p:nvGrpSpPr>
        <p:grpSpPr>
          <a:xfrm>
            <a:off x="2826594" y="5853005"/>
            <a:ext cx="365760" cy="388620"/>
            <a:chOff x="5574030" y="4431030"/>
            <a:chExt cx="365760" cy="388620"/>
          </a:xfrm>
        </p:grpSpPr>
        <p:cxnSp>
          <p:nvCxnSpPr>
            <p:cNvPr id="77" name="直線コネクタ 76">
              <a:extLst>
                <a:ext uri="{FF2B5EF4-FFF2-40B4-BE49-F238E27FC236}">
                  <a16:creationId xmlns:a16="http://schemas.microsoft.com/office/drawing/2014/main" id="{19F58BFE-9E11-4751-8609-5F1CBEBD21CF}"/>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C422002-C41C-4857-9841-BB50A7A83E76}"/>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9" name="グループ化 78">
            <a:extLst>
              <a:ext uri="{FF2B5EF4-FFF2-40B4-BE49-F238E27FC236}">
                <a16:creationId xmlns:a16="http://schemas.microsoft.com/office/drawing/2014/main" id="{6CB8B53A-433E-4645-9715-ECBFA70FDBC7}"/>
              </a:ext>
            </a:extLst>
          </p:cNvPr>
          <p:cNvGrpSpPr/>
          <p:nvPr/>
        </p:nvGrpSpPr>
        <p:grpSpPr>
          <a:xfrm>
            <a:off x="3317657" y="5268804"/>
            <a:ext cx="365760" cy="388620"/>
            <a:chOff x="5574030" y="4431030"/>
            <a:chExt cx="365760" cy="388620"/>
          </a:xfrm>
        </p:grpSpPr>
        <p:cxnSp>
          <p:nvCxnSpPr>
            <p:cNvPr id="82" name="直線コネクタ 81">
              <a:extLst>
                <a:ext uri="{FF2B5EF4-FFF2-40B4-BE49-F238E27FC236}">
                  <a16:creationId xmlns:a16="http://schemas.microsoft.com/office/drawing/2014/main" id="{0558D3E9-5298-4D7C-B8B1-C3B1CF2772DF}"/>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CF36ADD7-4C60-47DF-AB10-62D4F6BF68D5}"/>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5" name="グループ化 84">
            <a:extLst>
              <a:ext uri="{FF2B5EF4-FFF2-40B4-BE49-F238E27FC236}">
                <a16:creationId xmlns:a16="http://schemas.microsoft.com/office/drawing/2014/main" id="{DE1EE235-085D-43EA-9CE9-F0063DB7796A}"/>
              </a:ext>
            </a:extLst>
          </p:cNvPr>
          <p:cNvGrpSpPr/>
          <p:nvPr/>
        </p:nvGrpSpPr>
        <p:grpSpPr>
          <a:xfrm>
            <a:off x="4465101" y="4050731"/>
            <a:ext cx="365760" cy="388620"/>
            <a:chOff x="5574030" y="4431030"/>
            <a:chExt cx="365760" cy="388620"/>
          </a:xfrm>
        </p:grpSpPr>
        <p:cxnSp>
          <p:nvCxnSpPr>
            <p:cNvPr id="86" name="直線コネクタ 85">
              <a:extLst>
                <a:ext uri="{FF2B5EF4-FFF2-40B4-BE49-F238E27FC236}">
                  <a16:creationId xmlns:a16="http://schemas.microsoft.com/office/drawing/2014/main" id="{7D2092D6-3149-4F1C-9D76-752A2F3CDE37}"/>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3EFC822-273B-4463-A43F-35344ADF7CF7}"/>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8" name="直線矢印コネクタ 87">
            <a:extLst>
              <a:ext uri="{FF2B5EF4-FFF2-40B4-BE49-F238E27FC236}">
                <a16:creationId xmlns:a16="http://schemas.microsoft.com/office/drawing/2014/main" id="{5494FA1A-DFA2-4F00-ADD4-19B43DC9D5AD}"/>
              </a:ext>
            </a:extLst>
          </p:cNvPr>
          <p:cNvCxnSpPr>
            <a:cxnSpLocks/>
          </p:cNvCxnSpPr>
          <p:nvPr/>
        </p:nvCxnSpPr>
        <p:spPr>
          <a:xfrm>
            <a:off x="5610891" y="1386842"/>
            <a:ext cx="0" cy="160841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89" name="直線矢印コネクタ 88">
            <a:extLst>
              <a:ext uri="{FF2B5EF4-FFF2-40B4-BE49-F238E27FC236}">
                <a16:creationId xmlns:a16="http://schemas.microsoft.com/office/drawing/2014/main" id="{4CCF021B-8B8E-4E29-AED4-DBB0ABF502C9}"/>
              </a:ext>
            </a:extLst>
          </p:cNvPr>
          <p:cNvCxnSpPr>
            <a:cxnSpLocks/>
          </p:cNvCxnSpPr>
          <p:nvPr/>
        </p:nvCxnSpPr>
        <p:spPr>
          <a:xfrm flipH="1">
            <a:off x="6431280" y="4370072"/>
            <a:ext cx="2316482" cy="26098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12833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084F8B62-49C6-4576-8085-DF52281217D1}"/>
              </a:ext>
            </a:extLst>
          </p:cNvPr>
          <p:cNvSpPr/>
          <p:nvPr/>
        </p:nvSpPr>
        <p:spPr>
          <a:xfrm>
            <a:off x="5939790" y="86487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楕円 13">
            <a:extLst>
              <a:ext uri="{FF2B5EF4-FFF2-40B4-BE49-F238E27FC236}">
                <a16:creationId xmlns:a16="http://schemas.microsoft.com/office/drawing/2014/main" id="{649AF52E-DFAC-4087-832D-FDFD70A3AD0C}"/>
              </a:ext>
            </a:extLst>
          </p:cNvPr>
          <p:cNvSpPr/>
          <p:nvPr/>
        </p:nvSpPr>
        <p:spPr>
          <a:xfrm>
            <a:off x="4560570" y="8001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楕円 14">
            <a:extLst>
              <a:ext uri="{FF2B5EF4-FFF2-40B4-BE49-F238E27FC236}">
                <a16:creationId xmlns:a16="http://schemas.microsoft.com/office/drawing/2014/main" id="{0BD5C05E-C1FC-4EAF-89B3-B359EDBCB353}"/>
              </a:ext>
            </a:extLst>
          </p:cNvPr>
          <p:cNvSpPr/>
          <p:nvPr/>
        </p:nvSpPr>
        <p:spPr>
          <a:xfrm>
            <a:off x="5067300" y="1638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楕円 15">
            <a:extLst>
              <a:ext uri="{FF2B5EF4-FFF2-40B4-BE49-F238E27FC236}">
                <a16:creationId xmlns:a16="http://schemas.microsoft.com/office/drawing/2014/main" id="{071790D3-DDDB-4015-8C08-1685EF173C1B}"/>
              </a:ext>
            </a:extLst>
          </p:cNvPr>
          <p:cNvSpPr/>
          <p:nvPr/>
        </p:nvSpPr>
        <p:spPr>
          <a:xfrm>
            <a:off x="5280660" y="1086786"/>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楕円 16">
            <a:extLst>
              <a:ext uri="{FF2B5EF4-FFF2-40B4-BE49-F238E27FC236}">
                <a16:creationId xmlns:a16="http://schemas.microsoft.com/office/drawing/2014/main" id="{BA8AC99B-785A-4126-ABC1-9C0780F66F87}"/>
              </a:ext>
            </a:extLst>
          </p:cNvPr>
          <p:cNvSpPr/>
          <p:nvPr/>
        </p:nvSpPr>
        <p:spPr>
          <a:xfrm>
            <a:off x="6576060" y="7581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楕円 17">
            <a:extLst>
              <a:ext uri="{FF2B5EF4-FFF2-40B4-BE49-F238E27FC236}">
                <a16:creationId xmlns:a16="http://schemas.microsoft.com/office/drawing/2014/main" id="{E0F94403-7BC3-4B21-8C53-CAC41455BA21}"/>
              </a:ext>
            </a:extLst>
          </p:cNvPr>
          <p:cNvSpPr/>
          <p:nvPr/>
        </p:nvSpPr>
        <p:spPr>
          <a:xfrm>
            <a:off x="5779770" y="15621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楕円 23">
            <a:extLst>
              <a:ext uri="{FF2B5EF4-FFF2-40B4-BE49-F238E27FC236}">
                <a16:creationId xmlns:a16="http://schemas.microsoft.com/office/drawing/2014/main" id="{4A1C64AA-0862-4103-A908-F9FE80044C2C}"/>
              </a:ext>
            </a:extLst>
          </p:cNvPr>
          <p:cNvSpPr/>
          <p:nvPr/>
        </p:nvSpPr>
        <p:spPr>
          <a:xfrm>
            <a:off x="8454390" y="407670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楕円 24">
            <a:extLst>
              <a:ext uri="{FF2B5EF4-FFF2-40B4-BE49-F238E27FC236}">
                <a16:creationId xmlns:a16="http://schemas.microsoft.com/office/drawing/2014/main" id="{A96A547E-944C-489D-88FB-519AAF9730CB}"/>
              </a:ext>
            </a:extLst>
          </p:cNvPr>
          <p:cNvSpPr/>
          <p:nvPr/>
        </p:nvSpPr>
        <p:spPr>
          <a:xfrm>
            <a:off x="8606790" y="475488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楕円 25">
            <a:extLst>
              <a:ext uri="{FF2B5EF4-FFF2-40B4-BE49-F238E27FC236}">
                <a16:creationId xmlns:a16="http://schemas.microsoft.com/office/drawing/2014/main" id="{01024A60-ACA6-4497-AB99-4559189AB387}"/>
              </a:ext>
            </a:extLst>
          </p:cNvPr>
          <p:cNvSpPr/>
          <p:nvPr/>
        </p:nvSpPr>
        <p:spPr>
          <a:xfrm>
            <a:off x="9159240" y="416433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楕円 26">
            <a:extLst>
              <a:ext uri="{FF2B5EF4-FFF2-40B4-BE49-F238E27FC236}">
                <a16:creationId xmlns:a16="http://schemas.microsoft.com/office/drawing/2014/main" id="{28387E62-6E6F-4942-9ADC-3FBEC00793A9}"/>
              </a:ext>
            </a:extLst>
          </p:cNvPr>
          <p:cNvSpPr/>
          <p:nvPr/>
        </p:nvSpPr>
        <p:spPr>
          <a:xfrm>
            <a:off x="9391650" y="493395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楕円 27">
            <a:extLst>
              <a:ext uri="{FF2B5EF4-FFF2-40B4-BE49-F238E27FC236}">
                <a16:creationId xmlns:a16="http://schemas.microsoft.com/office/drawing/2014/main" id="{3035D8CA-390D-4A2F-9490-29F68C710BDF}"/>
              </a:ext>
            </a:extLst>
          </p:cNvPr>
          <p:cNvSpPr/>
          <p:nvPr/>
        </p:nvSpPr>
        <p:spPr>
          <a:xfrm>
            <a:off x="9944100" y="430911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34" name="グループ化 33">
            <a:extLst>
              <a:ext uri="{FF2B5EF4-FFF2-40B4-BE49-F238E27FC236}">
                <a16:creationId xmlns:a16="http://schemas.microsoft.com/office/drawing/2014/main" id="{A7B29444-A9F9-41C1-9D41-83AFE88D25D4}"/>
              </a:ext>
            </a:extLst>
          </p:cNvPr>
          <p:cNvGrpSpPr/>
          <p:nvPr/>
        </p:nvGrpSpPr>
        <p:grpSpPr>
          <a:xfrm>
            <a:off x="4735417" y="4766310"/>
            <a:ext cx="365760" cy="388620"/>
            <a:chOff x="5574030" y="4431030"/>
            <a:chExt cx="365760" cy="388620"/>
          </a:xfrm>
        </p:grpSpPr>
        <p:cxnSp>
          <p:nvCxnSpPr>
            <p:cNvPr id="31" name="直線コネクタ 30">
              <a:extLst>
                <a:ext uri="{FF2B5EF4-FFF2-40B4-BE49-F238E27FC236}">
                  <a16:creationId xmlns:a16="http://schemas.microsoft.com/office/drawing/2014/main" id="{E6ADECC6-863F-42D8-A6EB-5DA1DFF3308B}"/>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DBF8566-8240-4214-A393-2F0626D919B2}"/>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08E3E7D5-65F0-438F-A422-B236B5AD35A7}"/>
              </a:ext>
            </a:extLst>
          </p:cNvPr>
          <p:cNvGrpSpPr/>
          <p:nvPr/>
        </p:nvGrpSpPr>
        <p:grpSpPr>
          <a:xfrm>
            <a:off x="6248400" y="4427220"/>
            <a:ext cx="365760" cy="388620"/>
            <a:chOff x="5574030" y="4431030"/>
            <a:chExt cx="365760" cy="388620"/>
          </a:xfrm>
        </p:grpSpPr>
        <p:cxnSp>
          <p:nvCxnSpPr>
            <p:cNvPr id="36" name="直線コネクタ 35">
              <a:extLst>
                <a:ext uri="{FF2B5EF4-FFF2-40B4-BE49-F238E27FC236}">
                  <a16:creationId xmlns:a16="http://schemas.microsoft.com/office/drawing/2014/main" id="{0C3161BB-407C-47A8-9460-B2E838062806}"/>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D2EDC1A-AF9A-40F8-BD51-41FD60383239}"/>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AF57C600-259C-4BE1-954E-F5C85607D075}"/>
              </a:ext>
            </a:extLst>
          </p:cNvPr>
          <p:cNvGrpSpPr/>
          <p:nvPr/>
        </p:nvGrpSpPr>
        <p:grpSpPr>
          <a:xfrm>
            <a:off x="5532120" y="4968240"/>
            <a:ext cx="365760" cy="388620"/>
            <a:chOff x="5574030" y="4431030"/>
            <a:chExt cx="365760" cy="388620"/>
          </a:xfrm>
        </p:grpSpPr>
        <p:cxnSp>
          <p:nvCxnSpPr>
            <p:cNvPr id="39" name="直線コネクタ 38">
              <a:extLst>
                <a:ext uri="{FF2B5EF4-FFF2-40B4-BE49-F238E27FC236}">
                  <a16:creationId xmlns:a16="http://schemas.microsoft.com/office/drawing/2014/main" id="{9453A463-A62D-4CD6-A7EC-DB33090EC1E4}"/>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E570A31-5EA1-4366-AE92-FD1CB398623E}"/>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AB933D92-FFC9-4214-A547-5AB7CC3C756E}"/>
              </a:ext>
            </a:extLst>
          </p:cNvPr>
          <p:cNvGrpSpPr/>
          <p:nvPr/>
        </p:nvGrpSpPr>
        <p:grpSpPr>
          <a:xfrm>
            <a:off x="5387340" y="3931920"/>
            <a:ext cx="365760" cy="388620"/>
            <a:chOff x="5574030" y="4431030"/>
            <a:chExt cx="365760" cy="388620"/>
          </a:xfrm>
        </p:grpSpPr>
        <p:cxnSp>
          <p:nvCxnSpPr>
            <p:cNvPr id="42" name="直線コネクタ 41">
              <a:extLst>
                <a:ext uri="{FF2B5EF4-FFF2-40B4-BE49-F238E27FC236}">
                  <a16:creationId xmlns:a16="http://schemas.microsoft.com/office/drawing/2014/main" id="{D8A8C59D-5FC1-42C4-9E9D-C6A33ABD3DB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1B2173CE-7D8F-4353-A9B9-0E9DD6471BE4}"/>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id="{FD65FE47-4250-445C-8327-0FC2CCAF6BB6}"/>
              </a:ext>
            </a:extLst>
          </p:cNvPr>
          <p:cNvGrpSpPr/>
          <p:nvPr/>
        </p:nvGrpSpPr>
        <p:grpSpPr>
          <a:xfrm>
            <a:off x="4705350" y="3158490"/>
            <a:ext cx="365760" cy="388620"/>
            <a:chOff x="5574030" y="4431030"/>
            <a:chExt cx="365760" cy="388620"/>
          </a:xfrm>
        </p:grpSpPr>
        <p:cxnSp>
          <p:nvCxnSpPr>
            <p:cNvPr id="45" name="直線コネクタ 44">
              <a:extLst>
                <a:ext uri="{FF2B5EF4-FFF2-40B4-BE49-F238E27FC236}">
                  <a16:creationId xmlns:a16="http://schemas.microsoft.com/office/drawing/2014/main" id="{A1A589AA-247D-4C81-B991-D31801487968}"/>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3A52624F-EAE7-41A1-A089-8ED86144EC8B}"/>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7" name="グループ化 46">
            <a:extLst>
              <a:ext uri="{FF2B5EF4-FFF2-40B4-BE49-F238E27FC236}">
                <a16:creationId xmlns:a16="http://schemas.microsoft.com/office/drawing/2014/main" id="{87C99C84-9720-487F-B514-B045115C0529}"/>
              </a:ext>
            </a:extLst>
          </p:cNvPr>
          <p:cNvGrpSpPr/>
          <p:nvPr/>
        </p:nvGrpSpPr>
        <p:grpSpPr>
          <a:xfrm>
            <a:off x="5417820" y="2773680"/>
            <a:ext cx="365760" cy="388620"/>
            <a:chOff x="5574030" y="4431030"/>
            <a:chExt cx="365760" cy="388620"/>
          </a:xfrm>
        </p:grpSpPr>
        <p:cxnSp>
          <p:nvCxnSpPr>
            <p:cNvPr id="48" name="直線コネクタ 47">
              <a:extLst>
                <a:ext uri="{FF2B5EF4-FFF2-40B4-BE49-F238E27FC236}">
                  <a16:creationId xmlns:a16="http://schemas.microsoft.com/office/drawing/2014/main" id="{615F5F80-1885-4B98-A2C9-9F502AF4B10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9A7B5F4-CEAA-440C-B904-59B05BB4FEA8}"/>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グループ化 52">
            <a:extLst>
              <a:ext uri="{FF2B5EF4-FFF2-40B4-BE49-F238E27FC236}">
                <a16:creationId xmlns:a16="http://schemas.microsoft.com/office/drawing/2014/main" id="{CADF57D1-C989-48FC-9754-396FB0784A9E}"/>
              </a:ext>
            </a:extLst>
          </p:cNvPr>
          <p:cNvGrpSpPr/>
          <p:nvPr/>
        </p:nvGrpSpPr>
        <p:grpSpPr>
          <a:xfrm>
            <a:off x="2411730" y="4320540"/>
            <a:ext cx="365760" cy="388620"/>
            <a:chOff x="5574030" y="4431030"/>
            <a:chExt cx="365760" cy="388620"/>
          </a:xfrm>
        </p:grpSpPr>
        <p:cxnSp>
          <p:nvCxnSpPr>
            <p:cNvPr id="54" name="直線コネクタ 53">
              <a:extLst>
                <a:ext uri="{FF2B5EF4-FFF2-40B4-BE49-F238E27FC236}">
                  <a16:creationId xmlns:a16="http://schemas.microsoft.com/office/drawing/2014/main" id="{ADC975CE-A609-42DA-9C51-DFC3BD12873E}"/>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CFEA925B-2C63-4CEB-9449-A1541275EA3C}"/>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6" name="グループ化 55">
            <a:extLst>
              <a:ext uri="{FF2B5EF4-FFF2-40B4-BE49-F238E27FC236}">
                <a16:creationId xmlns:a16="http://schemas.microsoft.com/office/drawing/2014/main" id="{4FA88E12-0682-415A-A892-89898A2641F9}"/>
              </a:ext>
            </a:extLst>
          </p:cNvPr>
          <p:cNvGrpSpPr/>
          <p:nvPr/>
        </p:nvGrpSpPr>
        <p:grpSpPr>
          <a:xfrm>
            <a:off x="6160770" y="3413760"/>
            <a:ext cx="365760" cy="388620"/>
            <a:chOff x="5574030" y="4431030"/>
            <a:chExt cx="365760" cy="388620"/>
          </a:xfrm>
        </p:grpSpPr>
        <p:cxnSp>
          <p:nvCxnSpPr>
            <p:cNvPr id="57" name="直線コネクタ 56">
              <a:extLst>
                <a:ext uri="{FF2B5EF4-FFF2-40B4-BE49-F238E27FC236}">
                  <a16:creationId xmlns:a16="http://schemas.microsoft.com/office/drawing/2014/main" id="{86ABCB2F-1DDA-4B82-B295-CA026F4C8B88}"/>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DEE2BA9B-061E-406A-81F8-23DE87A729E7}"/>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楕円 60">
            <a:extLst>
              <a:ext uri="{FF2B5EF4-FFF2-40B4-BE49-F238E27FC236}">
                <a16:creationId xmlns:a16="http://schemas.microsoft.com/office/drawing/2014/main" id="{E997DA22-EE08-4B47-9932-505A99E144EB}"/>
              </a:ext>
            </a:extLst>
          </p:cNvPr>
          <p:cNvSpPr/>
          <p:nvPr/>
        </p:nvSpPr>
        <p:spPr>
          <a:xfrm>
            <a:off x="6442710" y="1104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2" name="楕円 61">
            <a:extLst>
              <a:ext uri="{FF2B5EF4-FFF2-40B4-BE49-F238E27FC236}">
                <a16:creationId xmlns:a16="http://schemas.microsoft.com/office/drawing/2014/main" id="{259119F5-4CC3-4AF9-A0E6-C7E0DFB27EA4}"/>
              </a:ext>
            </a:extLst>
          </p:cNvPr>
          <p:cNvSpPr/>
          <p:nvPr/>
        </p:nvSpPr>
        <p:spPr>
          <a:xfrm>
            <a:off x="8793480" y="544449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3" name="楕円 62">
            <a:extLst>
              <a:ext uri="{FF2B5EF4-FFF2-40B4-BE49-F238E27FC236}">
                <a16:creationId xmlns:a16="http://schemas.microsoft.com/office/drawing/2014/main" id="{93C2D458-B835-4945-A603-CA285765B377}"/>
              </a:ext>
            </a:extLst>
          </p:cNvPr>
          <p:cNvSpPr/>
          <p:nvPr/>
        </p:nvSpPr>
        <p:spPr>
          <a:xfrm>
            <a:off x="10168890" y="5344883"/>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0" name="楕円 79">
            <a:extLst>
              <a:ext uri="{FF2B5EF4-FFF2-40B4-BE49-F238E27FC236}">
                <a16:creationId xmlns:a16="http://schemas.microsoft.com/office/drawing/2014/main" id="{3BD193C5-E27D-41AD-A692-B0B2E8859821}"/>
              </a:ext>
            </a:extLst>
          </p:cNvPr>
          <p:cNvSpPr/>
          <p:nvPr/>
        </p:nvSpPr>
        <p:spPr>
          <a:xfrm>
            <a:off x="4373880" y="12192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1" name="楕円 80">
            <a:extLst>
              <a:ext uri="{FF2B5EF4-FFF2-40B4-BE49-F238E27FC236}">
                <a16:creationId xmlns:a16="http://schemas.microsoft.com/office/drawing/2014/main" id="{000B6143-3C02-4DC8-AE06-01D47B704410}"/>
              </a:ext>
            </a:extLst>
          </p:cNvPr>
          <p:cNvSpPr/>
          <p:nvPr/>
        </p:nvSpPr>
        <p:spPr>
          <a:xfrm>
            <a:off x="7086600" y="3543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3" name="楕円 82">
            <a:extLst>
              <a:ext uri="{FF2B5EF4-FFF2-40B4-BE49-F238E27FC236}">
                <a16:creationId xmlns:a16="http://schemas.microsoft.com/office/drawing/2014/main" id="{6304DD6B-4167-407E-A80C-6C74CD698C21}"/>
              </a:ext>
            </a:extLst>
          </p:cNvPr>
          <p:cNvSpPr/>
          <p:nvPr/>
        </p:nvSpPr>
        <p:spPr>
          <a:xfrm>
            <a:off x="3882390" y="5334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8" name="テキスト ボックス 97">
            <a:extLst>
              <a:ext uri="{FF2B5EF4-FFF2-40B4-BE49-F238E27FC236}">
                <a16:creationId xmlns:a16="http://schemas.microsoft.com/office/drawing/2014/main" id="{73623F99-B128-4EC2-A94A-867638D33D03}"/>
              </a:ext>
            </a:extLst>
          </p:cNvPr>
          <p:cNvSpPr txBox="1"/>
          <p:nvPr/>
        </p:nvSpPr>
        <p:spPr>
          <a:xfrm>
            <a:off x="2266952" y="258048"/>
            <a:ext cx="1783079"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0" name="テキスト ボックス 99">
            <a:extLst>
              <a:ext uri="{FF2B5EF4-FFF2-40B4-BE49-F238E27FC236}">
                <a16:creationId xmlns:a16="http://schemas.microsoft.com/office/drawing/2014/main" id="{58B796F7-1E9E-4A5B-8A60-0C924C37E82F}"/>
              </a:ext>
            </a:extLst>
          </p:cNvPr>
          <p:cNvSpPr txBox="1"/>
          <p:nvPr/>
        </p:nvSpPr>
        <p:spPr>
          <a:xfrm>
            <a:off x="7379970" y="3608072"/>
            <a:ext cx="1661160" cy="467819"/>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3</a:t>
            </a:r>
            <a:endParaRPr lang="ja-JP" altLang="en-US" sz="2400" dirty="0">
              <a:latin typeface="メイリオ" panose="020B0604030504040204" pitchFamily="50" charset="-128"/>
              <a:ea typeface="メイリオ" panose="020B0604030504040204" pitchFamily="50" charset="-128"/>
            </a:endParaRPr>
          </a:p>
        </p:txBody>
      </p:sp>
      <p:grpSp>
        <p:nvGrpSpPr>
          <p:cNvPr id="64" name="グループ化 63">
            <a:extLst>
              <a:ext uri="{FF2B5EF4-FFF2-40B4-BE49-F238E27FC236}">
                <a16:creationId xmlns:a16="http://schemas.microsoft.com/office/drawing/2014/main" id="{1FAA7EC6-A6F6-4154-9FE5-B35ECC76FDA2}"/>
              </a:ext>
            </a:extLst>
          </p:cNvPr>
          <p:cNvGrpSpPr/>
          <p:nvPr/>
        </p:nvGrpSpPr>
        <p:grpSpPr>
          <a:xfrm>
            <a:off x="3177964" y="4515273"/>
            <a:ext cx="365760" cy="388620"/>
            <a:chOff x="5574030" y="4431030"/>
            <a:chExt cx="365760" cy="388620"/>
          </a:xfrm>
        </p:grpSpPr>
        <p:cxnSp>
          <p:nvCxnSpPr>
            <p:cNvPr id="65" name="直線コネクタ 64">
              <a:extLst>
                <a:ext uri="{FF2B5EF4-FFF2-40B4-BE49-F238E27FC236}">
                  <a16:creationId xmlns:a16="http://schemas.microsoft.com/office/drawing/2014/main" id="{34EC4E87-3856-4E1D-9035-400F54D120E7}"/>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79614BB8-7730-40BC-8949-D2C8CE423FA2}"/>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7" name="グループ化 66">
            <a:extLst>
              <a:ext uri="{FF2B5EF4-FFF2-40B4-BE49-F238E27FC236}">
                <a16:creationId xmlns:a16="http://schemas.microsoft.com/office/drawing/2014/main" id="{C4FE8875-F1DF-4E8A-9BF1-D9EDCE0CE330}"/>
              </a:ext>
            </a:extLst>
          </p:cNvPr>
          <p:cNvGrpSpPr/>
          <p:nvPr/>
        </p:nvGrpSpPr>
        <p:grpSpPr>
          <a:xfrm>
            <a:off x="2576829" y="5035971"/>
            <a:ext cx="365760" cy="388620"/>
            <a:chOff x="5574030" y="4431030"/>
            <a:chExt cx="365760" cy="388620"/>
          </a:xfrm>
        </p:grpSpPr>
        <p:cxnSp>
          <p:nvCxnSpPr>
            <p:cNvPr id="68" name="直線コネクタ 67">
              <a:extLst>
                <a:ext uri="{FF2B5EF4-FFF2-40B4-BE49-F238E27FC236}">
                  <a16:creationId xmlns:a16="http://schemas.microsoft.com/office/drawing/2014/main" id="{E2E02D5A-C573-4CA2-97CF-5EFD1B6EAA1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3A312B49-9726-4D9E-ABA6-AB316C281E53}"/>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0" name="グループ化 69">
            <a:extLst>
              <a:ext uri="{FF2B5EF4-FFF2-40B4-BE49-F238E27FC236}">
                <a16:creationId xmlns:a16="http://schemas.microsoft.com/office/drawing/2014/main" id="{1A6B439A-14F2-487D-A1F5-7AD29B45927D}"/>
              </a:ext>
            </a:extLst>
          </p:cNvPr>
          <p:cNvGrpSpPr/>
          <p:nvPr/>
        </p:nvGrpSpPr>
        <p:grpSpPr>
          <a:xfrm>
            <a:off x="1861397" y="4811606"/>
            <a:ext cx="365760" cy="388620"/>
            <a:chOff x="5574030" y="4431030"/>
            <a:chExt cx="365760" cy="388620"/>
          </a:xfrm>
        </p:grpSpPr>
        <p:cxnSp>
          <p:nvCxnSpPr>
            <p:cNvPr id="71" name="直線コネクタ 70">
              <a:extLst>
                <a:ext uri="{FF2B5EF4-FFF2-40B4-BE49-F238E27FC236}">
                  <a16:creationId xmlns:a16="http://schemas.microsoft.com/office/drawing/2014/main" id="{E0B4202D-F97E-4021-ACB4-9F0076869B4E}"/>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546160C1-A3D3-4C23-B658-E648F2C0AAB0}"/>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3" name="グループ化 72">
            <a:extLst>
              <a:ext uri="{FF2B5EF4-FFF2-40B4-BE49-F238E27FC236}">
                <a16:creationId xmlns:a16="http://schemas.microsoft.com/office/drawing/2014/main" id="{871C3C8C-41D3-45DA-BAF5-4CA4060FF05A}"/>
              </a:ext>
            </a:extLst>
          </p:cNvPr>
          <p:cNvGrpSpPr/>
          <p:nvPr/>
        </p:nvGrpSpPr>
        <p:grpSpPr>
          <a:xfrm>
            <a:off x="2018030" y="5480472"/>
            <a:ext cx="365760" cy="388620"/>
            <a:chOff x="5574030" y="4431030"/>
            <a:chExt cx="365760" cy="388620"/>
          </a:xfrm>
        </p:grpSpPr>
        <p:cxnSp>
          <p:nvCxnSpPr>
            <p:cNvPr id="74" name="直線コネクタ 73">
              <a:extLst>
                <a:ext uri="{FF2B5EF4-FFF2-40B4-BE49-F238E27FC236}">
                  <a16:creationId xmlns:a16="http://schemas.microsoft.com/office/drawing/2014/main" id="{F795043E-07A2-40D2-BA28-18C67E9137B4}"/>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BAABD646-C4DC-48BF-BB82-66DFF2239B12}"/>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グループ化 75">
            <a:extLst>
              <a:ext uri="{FF2B5EF4-FFF2-40B4-BE49-F238E27FC236}">
                <a16:creationId xmlns:a16="http://schemas.microsoft.com/office/drawing/2014/main" id="{057DF571-4FF2-45D6-A486-23755B7663BA}"/>
              </a:ext>
            </a:extLst>
          </p:cNvPr>
          <p:cNvGrpSpPr/>
          <p:nvPr/>
        </p:nvGrpSpPr>
        <p:grpSpPr>
          <a:xfrm>
            <a:off x="2826594" y="5853005"/>
            <a:ext cx="365760" cy="388620"/>
            <a:chOff x="5574030" y="4431030"/>
            <a:chExt cx="365760" cy="388620"/>
          </a:xfrm>
        </p:grpSpPr>
        <p:cxnSp>
          <p:nvCxnSpPr>
            <p:cNvPr id="77" name="直線コネクタ 76">
              <a:extLst>
                <a:ext uri="{FF2B5EF4-FFF2-40B4-BE49-F238E27FC236}">
                  <a16:creationId xmlns:a16="http://schemas.microsoft.com/office/drawing/2014/main" id="{19F58BFE-9E11-4751-8609-5F1CBEBD21CF}"/>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C422002-C41C-4857-9841-BB50A7A83E76}"/>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9" name="グループ化 78">
            <a:extLst>
              <a:ext uri="{FF2B5EF4-FFF2-40B4-BE49-F238E27FC236}">
                <a16:creationId xmlns:a16="http://schemas.microsoft.com/office/drawing/2014/main" id="{6CB8B53A-433E-4645-9715-ECBFA70FDBC7}"/>
              </a:ext>
            </a:extLst>
          </p:cNvPr>
          <p:cNvGrpSpPr/>
          <p:nvPr/>
        </p:nvGrpSpPr>
        <p:grpSpPr>
          <a:xfrm>
            <a:off x="3317657" y="5268804"/>
            <a:ext cx="365760" cy="388620"/>
            <a:chOff x="5574030" y="4431030"/>
            <a:chExt cx="365760" cy="388620"/>
          </a:xfrm>
        </p:grpSpPr>
        <p:cxnSp>
          <p:nvCxnSpPr>
            <p:cNvPr id="82" name="直線コネクタ 81">
              <a:extLst>
                <a:ext uri="{FF2B5EF4-FFF2-40B4-BE49-F238E27FC236}">
                  <a16:creationId xmlns:a16="http://schemas.microsoft.com/office/drawing/2014/main" id="{0558D3E9-5298-4D7C-B8B1-C3B1CF2772DF}"/>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CF36ADD7-4C60-47DF-AB10-62D4F6BF68D5}"/>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5" name="グループ化 84">
            <a:extLst>
              <a:ext uri="{FF2B5EF4-FFF2-40B4-BE49-F238E27FC236}">
                <a16:creationId xmlns:a16="http://schemas.microsoft.com/office/drawing/2014/main" id="{DE1EE235-085D-43EA-9CE9-F0063DB7796A}"/>
              </a:ext>
            </a:extLst>
          </p:cNvPr>
          <p:cNvGrpSpPr/>
          <p:nvPr/>
        </p:nvGrpSpPr>
        <p:grpSpPr>
          <a:xfrm>
            <a:off x="4465101" y="4050731"/>
            <a:ext cx="365760" cy="388620"/>
            <a:chOff x="5574030" y="4431030"/>
            <a:chExt cx="365760" cy="388620"/>
          </a:xfrm>
        </p:grpSpPr>
        <p:cxnSp>
          <p:nvCxnSpPr>
            <p:cNvPr id="86" name="直線コネクタ 85">
              <a:extLst>
                <a:ext uri="{FF2B5EF4-FFF2-40B4-BE49-F238E27FC236}">
                  <a16:creationId xmlns:a16="http://schemas.microsoft.com/office/drawing/2014/main" id="{7D2092D6-3149-4F1C-9D76-752A2F3CDE37}"/>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3EFC822-273B-4463-A43F-35344ADF7CF7}"/>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8" name="直線矢印コネクタ 87">
            <a:extLst>
              <a:ext uri="{FF2B5EF4-FFF2-40B4-BE49-F238E27FC236}">
                <a16:creationId xmlns:a16="http://schemas.microsoft.com/office/drawing/2014/main" id="{5494FA1A-DFA2-4F00-ADD4-19B43DC9D5AD}"/>
              </a:ext>
            </a:extLst>
          </p:cNvPr>
          <p:cNvCxnSpPr>
            <a:cxnSpLocks/>
          </p:cNvCxnSpPr>
          <p:nvPr/>
        </p:nvCxnSpPr>
        <p:spPr>
          <a:xfrm>
            <a:off x="5610891" y="1386842"/>
            <a:ext cx="0" cy="1608417"/>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90" name="楕円 89">
            <a:extLst>
              <a:ext uri="{FF2B5EF4-FFF2-40B4-BE49-F238E27FC236}">
                <a16:creationId xmlns:a16="http://schemas.microsoft.com/office/drawing/2014/main" id="{EAEBB954-9B47-498A-AE61-2C4DD377C64A}"/>
              </a:ext>
            </a:extLst>
          </p:cNvPr>
          <p:cNvSpPr/>
          <p:nvPr/>
        </p:nvSpPr>
        <p:spPr>
          <a:xfrm>
            <a:off x="4043732" y="-233039"/>
            <a:ext cx="3192835" cy="31928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1" name="テキスト ボックス 90">
            <a:extLst>
              <a:ext uri="{FF2B5EF4-FFF2-40B4-BE49-F238E27FC236}">
                <a16:creationId xmlns:a16="http://schemas.microsoft.com/office/drawing/2014/main" id="{363903C5-FE8E-441C-8C6C-C8A8548A674E}"/>
              </a:ext>
            </a:extLst>
          </p:cNvPr>
          <p:cNvSpPr txBox="1"/>
          <p:nvPr/>
        </p:nvSpPr>
        <p:spPr>
          <a:xfrm>
            <a:off x="7429638" y="1787978"/>
            <a:ext cx="4179744" cy="1569660"/>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400" dirty="0">
                <a:latin typeface="メイリオ" panose="020B0604030504040204" pitchFamily="50" charset="-128"/>
                <a:ea typeface="メイリオ" panose="020B0604030504040204" pitchFamily="50" charset="-128"/>
              </a:rPr>
              <a:t>段階的に圧縮を行うときより閾値が急激に緩くなり</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意図するクラスタ圧縮とは</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ことなる</a:t>
            </a:r>
          </a:p>
        </p:txBody>
      </p:sp>
    </p:spTree>
    <p:extLst>
      <p:ext uri="{BB962C8B-B14F-4D97-AF65-F5344CB8AC3E}">
        <p14:creationId xmlns:p14="http://schemas.microsoft.com/office/powerpoint/2010/main" val="3370539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 name="楕円 88">
            <a:extLst>
              <a:ext uri="{FF2B5EF4-FFF2-40B4-BE49-F238E27FC236}">
                <a16:creationId xmlns:a16="http://schemas.microsoft.com/office/drawing/2014/main" id="{14B97C66-1085-4EF8-AF28-DFF7F6BE71E7}"/>
              </a:ext>
            </a:extLst>
          </p:cNvPr>
          <p:cNvSpPr/>
          <p:nvPr/>
        </p:nvSpPr>
        <p:spPr>
          <a:xfrm>
            <a:off x="5311873" y="2671382"/>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楕円 3">
            <a:extLst>
              <a:ext uri="{FF2B5EF4-FFF2-40B4-BE49-F238E27FC236}">
                <a16:creationId xmlns:a16="http://schemas.microsoft.com/office/drawing/2014/main" id="{084F8B62-49C6-4576-8085-DF52281217D1}"/>
              </a:ext>
            </a:extLst>
          </p:cNvPr>
          <p:cNvSpPr/>
          <p:nvPr/>
        </p:nvSpPr>
        <p:spPr>
          <a:xfrm>
            <a:off x="5939790" y="86487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楕円 13">
            <a:extLst>
              <a:ext uri="{FF2B5EF4-FFF2-40B4-BE49-F238E27FC236}">
                <a16:creationId xmlns:a16="http://schemas.microsoft.com/office/drawing/2014/main" id="{649AF52E-DFAC-4087-832D-FDFD70A3AD0C}"/>
              </a:ext>
            </a:extLst>
          </p:cNvPr>
          <p:cNvSpPr/>
          <p:nvPr/>
        </p:nvSpPr>
        <p:spPr>
          <a:xfrm>
            <a:off x="4560570" y="8001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楕円 14">
            <a:extLst>
              <a:ext uri="{FF2B5EF4-FFF2-40B4-BE49-F238E27FC236}">
                <a16:creationId xmlns:a16="http://schemas.microsoft.com/office/drawing/2014/main" id="{0BD5C05E-C1FC-4EAF-89B3-B359EDBCB353}"/>
              </a:ext>
            </a:extLst>
          </p:cNvPr>
          <p:cNvSpPr/>
          <p:nvPr/>
        </p:nvSpPr>
        <p:spPr>
          <a:xfrm>
            <a:off x="5067300" y="1638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楕円 15">
            <a:extLst>
              <a:ext uri="{FF2B5EF4-FFF2-40B4-BE49-F238E27FC236}">
                <a16:creationId xmlns:a16="http://schemas.microsoft.com/office/drawing/2014/main" id="{071790D3-DDDB-4015-8C08-1685EF173C1B}"/>
              </a:ext>
            </a:extLst>
          </p:cNvPr>
          <p:cNvSpPr/>
          <p:nvPr/>
        </p:nvSpPr>
        <p:spPr>
          <a:xfrm>
            <a:off x="5280660" y="1086786"/>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楕円 16">
            <a:extLst>
              <a:ext uri="{FF2B5EF4-FFF2-40B4-BE49-F238E27FC236}">
                <a16:creationId xmlns:a16="http://schemas.microsoft.com/office/drawing/2014/main" id="{BA8AC99B-785A-4126-ABC1-9C0780F66F87}"/>
              </a:ext>
            </a:extLst>
          </p:cNvPr>
          <p:cNvSpPr/>
          <p:nvPr/>
        </p:nvSpPr>
        <p:spPr>
          <a:xfrm>
            <a:off x="6576060" y="7581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楕円 17">
            <a:extLst>
              <a:ext uri="{FF2B5EF4-FFF2-40B4-BE49-F238E27FC236}">
                <a16:creationId xmlns:a16="http://schemas.microsoft.com/office/drawing/2014/main" id="{E0F94403-7BC3-4B21-8C53-CAC41455BA21}"/>
              </a:ext>
            </a:extLst>
          </p:cNvPr>
          <p:cNvSpPr/>
          <p:nvPr/>
        </p:nvSpPr>
        <p:spPr>
          <a:xfrm>
            <a:off x="5779770" y="15621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楕円 23">
            <a:extLst>
              <a:ext uri="{FF2B5EF4-FFF2-40B4-BE49-F238E27FC236}">
                <a16:creationId xmlns:a16="http://schemas.microsoft.com/office/drawing/2014/main" id="{4A1C64AA-0862-4103-A908-F9FE80044C2C}"/>
              </a:ext>
            </a:extLst>
          </p:cNvPr>
          <p:cNvSpPr/>
          <p:nvPr/>
        </p:nvSpPr>
        <p:spPr>
          <a:xfrm>
            <a:off x="8454390" y="407670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楕円 24">
            <a:extLst>
              <a:ext uri="{FF2B5EF4-FFF2-40B4-BE49-F238E27FC236}">
                <a16:creationId xmlns:a16="http://schemas.microsoft.com/office/drawing/2014/main" id="{A96A547E-944C-489D-88FB-519AAF9730CB}"/>
              </a:ext>
            </a:extLst>
          </p:cNvPr>
          <p:cNvSpPr/>
          <p:nvPr/>
        </p:nvSpPr>
        <p:spPr>
          <a:xfrm>
            <a:off x="8606790" y="475488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楕円 25">
            <a:extLst>
              <a:ext uri="{FF2B5EF4-FFF2-40B4-BE49-F238E27FC236}">
                <a16:creationId xmlns:a16="http://schemas.microsoft.com/office/drawing/2014/main" id="{01024A60-ACA6-4497-AB99-4559189AB387}"/>
              </a:ext>
            </a:extLst>
          </p:cNvPr>
          <p:cNvSpPr/>
          <p:nvPr/>
        </p:nvSpPr>
        <p:spPr>
          <a:xfrm>
            <a:off x="9159240" y="416433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楕円 26">
            <a:extLst>
              <a:ext uri="{FF2B5EF4-FFF2-40B4-BE49-F238E27FC236}">
                <a16:creationId xmlns:a16="http://schemas.microsoft.com/office/drawing/2014/main" id="{28387E62-6E6F-4942-9ADC-3FBEC00793A9}"/>
              </a:ext>
            </a:extLst>
          </p:cNvPr>
          <p:cNvSpPr/>
          <p:nvPr/>
        </p:nvSpPr>
        <p:spPr>
          <a:xfrm>
            <a:off x="9391650" y="493395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楕円 27">
            <a:extLst>
              <a:ext uri="{FF2B5EF4-FFF2-40B4-BE49-F238E27FC236}">
                <a16:creationId xmlns:a16="http://schemas.microsoft.com/office/drawing/2014/main" id="{3035D8CA-390D-4A2F-9490-29F68C710BDF}"/>
              </a:ext>
            </a:extLst>
          </p:cNvPr>
          <p:cNvSpPr/>
          <p:nvPr/>
        </p:nvSpPr>
        <p:spPr>
          <a:xfrm>
            <a:off x="9944100" y="430911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34" name="グループ化 33">
            <a:extLst>
              <a:ext uri="{FF2B5EF4-FFF2-40B4-BE49-F238E27FC236}">
                <a16:creationId xmlns:a16="http://schemas.microsoft.com/office/drawing/2014/main" id="{A7B29444-A9F9-41C1-9D41-83AFE88D25D4}"/>
              </a:ext>
            </a:extLst>
          </p:cNvPr>
          <p:cNvGrpSpPr/>
          <p:nvPr/>
        </p:nvGrpSpPr>
        <p:grpSpPr>
          <a:xfrm>
            <a:off x="4735417" y="4766310"/>
            <a:ext cx="365760" cy="388620"/>
            <a:chOff x="5574030" y="4431030"/>
            <a:chExt cx="365760" cy="388620"/>
          </a:xfrm>
        </p:grpSpPr>
        <p:cxnSp>
          <p:nvCxnSpPr>
            <p:cNvPr id="31" name="直線コネクタ 30">
              <a:extLst>
                <a:ext uri="{FF2B5EF4-FFF2-40B4-BE49-F238E27FC236}">
                  <a16:creationId xmlns:a16="http://schemas.microsoft.com/office/drawing/2014/main" id="{E6ADECC6-863F-42D8-A6EB-5DA1DFF3308B}"/>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DBF8566-8240-4214-A393-2F0626D919B2}"/>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08E3E7D5-65F0-438F-A422-B236B5AD35A7}"/>
              </a:ext>
            </a:extLst>
          </p:cNvPr>
          <p:cNvGrpSpPr/>
          <p:nvPr/>
        </p:nvGrpSpPr>
        <p:grpSpPr>
          <a:xfrm>
            <a:off x="6248400" y="4427220"/>
            <a:ext cx="365760" cy="388620"/>
            <a:chOff x="5574030" y="4431030"/>
            <a:chExt cx="365760" cy="388620"/>
          </a:xfrm>
        </p:grpSpPr>
        <p:cxnSp>
          <p:nvCxnSpPr>
            <p:cNvPr id="36" name="直線コネクタ 35">
              <a:extLst>
                <a:ext uri="{FF2B5EF4-FFF2-40B4-BE49-F238E27FC236}">
                  <a16:creationId xmlns:a16="http://schemas.microsoft.com/office/drawing/2014/main" id="{0C3161BB-407C-47A8-9460-B2E838062806}"/>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D2EDC1A-AF9A-40F8-BD51-41FD60383239}"/>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AF57C600-259C-4BE1-954E-F5C85607D075}"/>
              </a:ext>
            </a:extLst>
          </p:cNvPr>
          <p:cNvGrpSpPr/>
          <p:nvPr/>
        </p:nvGrpSpPr>
        <p:grpSpPr>
          <a:xfrm>
            <a:off x="5532120" y="4968240"/>
            <a:ext cx="365760" cy="388620"/>
            <a:chOff x="5574030" y="4431030"/>
            <a:chExt cx="365760" cy="388620"/>
          </a:xfrm>
        </p:grpSpPr>
        <p:cxnSp>
          <p:nvCxnSpPr>
            <p:cNvPr id="39" name="直線コネクタ 38">
              <a:extLst>
                <a:ext uri="{FF2B5EF4-FFF2-40B4-BE49-F238E27FC236}">
                  <a16:creationId xmlns:a16="http://schemas.microsoft.com/office/drawing/2014/main" id="{9453A463-A62D-4CD6-A7EC-DB33090EC1E4}"/>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E570A31-5EA1-4366-AE92-FD1CB398623E}"/>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AB933D92-FFC9-4214-A547-5AB7CC3C756E}"/>
              </a:ext>
            </a:extLst>
          </p:cNvPr>
          <p:cNvGrpSpPr/>
          <p:nvPr/>
        </p:nvGrpSpPr>
        <p:grpSpPr>
          <a:xfrm>
            <a:off x="5387340" y="3931920"/>
            <a:ext cx="365760" cy="388620"/>
            <a:chOff x="5574030" y="4431030"/>
            <a:chExt cx="365760" cy="388620"/>
          </a:xfrm>
        </p:grpSpPr>
        <p:cxnSp>
          <p:nvCxnSpPr>
            <p:cNvPr id="42" name="直線コネクタ 41">
              <a:extLst>
                <a:ext uri="{FF2B5EF4-FFF2-40B4-BE49-F238E27FC236}">
                  <a16:creationId xmlns:a16="http://schemas.microsoft.com/office/drawing/2014/main" id="{D8A8C59D-5FC1-42C4-9E9D-C6A33ABD3DB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1B2173CE-7D8F-4353-A9B9-0E9DD6471BE4}"/>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id="{FD65FE47-4250-445C-8327-0FC2CCAF6BB6}"/>
              </a:ext>
            </a:extLst>
          </p:cNvPr>
          <p:cNvGrpSpPr/>
          <p:nvPr/>
        </p:nvGrpSpPr>
        <p:grpSpPr>
          <a:xfrm>
            <a:off x="4705350" y="3158490"/>
            <a:ext cx="365760" cy="388620"/>
            <a:chOff x="5574030" y="4431030"/>
            <a:chExt cx="365760" cy="388620"/>
          </a:xfrm>
        </p:grpSpPr>
        <p:cxnSp>
          <p:nvCxnSpPr>
            <p:cNvPr id="45" name="直線コネクタ 44">
              <a:extLst>
                <a:ext uri="{FF2B5EF4-FFF2-40B4-BE49-F238E27FC236}">
                  <a16:creationId xmlns:a16="http://schemas.microsoft.com/office/drawing/2014/main" id="{A1A589AA-247D-4C81-B991-D31801487968}"/>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3A52624F-EAE7-41A1-A089-8ED86144EC8B}"/>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グループ化 52">
            <a:extLst>
              <a:ext uri="{FF2B5EF4-FFF2-40B4-BE49-F238E27FC236}">
                <a16:creationId xmlns:a16="http://schemas.microsoft.com/office/drawing/2014/main" id="{CADF57D1-C989-48FC-9754-396FB0784A9E}"/>
              </a:ext>
            </a:extLst>
          </p:cNvPr>
          <p:cNvGrpSpPr/>
          <p:nvPr/>
        </p:nvGrpSpPr>
        <p:grpSpPr>
          <a:xfrm>
            <a:off x="2411730" y="4320540"/>
            <a:ext cx="365760" cy="388620"/>
            <a:chOff x="5574030" y="4431030"/>
            <a:chExt cx="365760" cy="388620"/>
          </a:xfrm>
        </p:grpSpPr>
        <p:cxnSp>
          <p:nvCxnSpPr>
            <p:cNvPr id="54" name="直線コネクタ 53">
              <a:extLst>
                <a:ext uri="{FF2B5EF4-FFF2-40B4-BE49-F238E27FC236}">
                  <a16:creationId xmlns:a16="http://schemas.microsoft.com/office/drawing/2014/main" id="{ADC975CE-A609-42DA-9C51-DFC3BD12873E}"/>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CFEA925B-2C63-4CEB-9449-A1541275EA3C}"/>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6" name="グループ化 55">
            <a:extLst>
              <a:ext uri="{FF2B5EF4-FFF2-40B4-BE49-F238E27FC236}">
                <a16:creationId xmlns:a16="http://schemas.microsoft.com/office/drawing/2014/main" id="{4FA88E12-0682-415A-A892-89898A2641F9}"/>
              </a:ext>
            </a:extLst>
          </p:cNvPr>
          <p:cNvGrpSpPr/>
          <p:nvPr/>
        </p:nvGrpSpPr>
        <p:grpSpPr>
          <a:xfrm>
            <a:off x="6160770" y="3413760"/>
            <a:ext cx="365760" cy="388620"/>
            <a:chOff x="5574030" y="4431030"/>
            <a:chExt cx="365760" cy="388620"/>
          </a:xfrm>
        </p:grpSpPr>
        <p:cxnSp>
          <p:nvCxnSpPr>
            <p:cNvPr id="57" name="直線コネクタ 56">
              <a:extLst>
                <a:ext uri="{FF2B5EF4-FFF2-40B4-BE49-F238E27FC236}">
                  <a16:creationId xmlns:a16="http://schemas.microsoft.com/office/drawing/2014/main" id="{86ABCB2F-1DDA-4B82-B295-CA026F4C8B88}"/>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DEE2BA9B-061E-406A-81F8-23DE87A729E7}"/>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楕円 60">
            <a:extLst>
              <a:ext uri="{FF2B5EF4-FFF2-40B4-BE49-F238E27FC236}">
                <a16:creationId xmlns:a16="http://schemas.microsoft.com/office/drawing/2014/main" id="{E997DA22-EE08-4B47-9932-505A99E144EB}"/>
              </a:ext>
            </a:extLst>
          </p:cNvPr>
          <p:cNvSpPr/>
          <p:nvPr/>
        </p:nvSpPr>
        <p:spPr>
          <a:xfrm>
            <a:off x="6442710" y="1104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2" name="楕円 61">
            <a:extLst>
              <a:ext uri="{FF2B5EF4-FFF2-40B4-BE49-F238E27FC236}">
                <a16:creationId xmlns:a16="http://schemas.microsoft.com/office/drawing/2014/main" id="{259119F5-4CC3-4AF9-A0E6-C7E0DFB27EA4}"/>
              </a:ext>
            </a:extLst>
          </p:cNvPr>
          <p:cNvSpPr/>
          <p:nvPr/>
        </p:nvSpPr>
        <p:spPr>
          <a:xfrm>
            <a:off x="8793480" y="544449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3" name="楕円 62">
            <a:extLst>
              <a:ext uri="{FF2B5EF4-FFF2-40B4-BE49-F238E27FC236}">
                <a16:creationId xmlns:a16="http://schemas.microsoft.com/office/drawing/2014/main" id="{93C2D458-B835-4945-A603-CA285765B377}"/>
              </a:ext>
            </a:extLst>
          </p:cNvPr>
          <p:cNvSpPr/>
          <p:nvPr/>
        </p:nvSpPr>
        <p:spPr>
          <a:xfrm>
            <a:off x="10168890" y="5344883"/>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0" name="楕円 79">
            <a:extLst>
              <a:ext uri="{FF2B5EF4-FFF2-40B4-BE49-F238E27FC236}">
                <a16:creationId xmlns:a16="http://schemas.microsoft.com/office/drawing/2014/main" id="{3BD193C5-E27D-41AD-A692-B0B2E8859821}"/>
              </a:ext>
            </a:extLst>
          </p:cNvPr>
          <p:cNvSpPr/>
          <p:nvPr/>
        </p:nvSpPr>
        <p:spPr>
          <a:xfrm>
            <a:off x="4373880" y="12192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1" name="楕円 80">
            <a:extLst>
              <a:ext uri="{FF2B5EF4-FFF2-40B4-BE49-F238E27FC236}">
                <a16:creationId xmlns:a16="http://schemas.microsoft.com/office/drawing/2014/main" id="{000B6143-3C02-4DC8-AE06-01D47B704410}"/>
              </a:ext>
            </a:extLst>
          </p:cNvPr>
          <p:cNvSpPr/>
          <p:nvPr/>
        </p:nvSpPr>
        <p:spPr>
          <a:xfrm>
            <a:off x="7086600" y="3543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3" name="楕円 82">
            <a:extLst>
              <a:ext uri="{FF2B5EF4-FFF2-40B4-BE49-F238E27FC236}">
                <a16:creationId xmlns:a16="http://schemas.microsoft.com/office/drawing/2014/main" id="{6304DD6B-4167-407E-A80C-6C74CD698C21}"/>
              </a:ext>
            </a:extLst>
          </p:cNvPr>
          <p:cNvSpPr/>
          <p:nvPr/>
        </p:nvSpPr>
        <p:spPr>
          <a:xfrm>
            <a:off x="3882390" y="5334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8" name="テキスト ボックス 97">
            <a:extLst>
              <a:ext uri="{FF2B5EF4-FFF2-40B4-BE49-F238E27FC236}">
                <a16:creationId xmlns:a16="http://schemas.microsoft.com/office/drawing/2014/main" id="{73623F99-B128-4EC2-A94A-867638D33D03}"/>
              </a:ext>
            </a:extLst>
          </p:cNvPr>
          <p:cNvSpPr txBox="1"/>
          <p:nvPr/>
        </p:nvSpPr>
        <p:spPr>
          <a:xfrm>
            <a:off x="2266952" y="258048"/>
            <a:ext cx="1783079"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0" name="テキスト ボックス 99">
            <a:extLst>
              <a:ext uri="{FF2B5EF4-FFF2-40B4-BE49-F238E27FC236}">
                <a16:creationId xmlns:a16="http://schemas.microsoft.com/office/drawing/2014/main" id="{58B796F7-1E9E-4A5B-8A60-0C924C37E82F}"/>
              </a:ext>
            </a:extLst>
          </p:cNvPr>
          <p:cNvSpPr txBox="1"/>
          <p:nvPr/>
        </p:nvSpPr>
        <p:spPr>
          <a:xfrm>
            <a:off x="7379970" y="3608072"/>
            <a:ext cx="1661160" cy="467819"/>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3</a:t>
            </a:r>
            <a:endParaRPr lang="ja-JP" altLang="en-US" sz="2400" dirty="0">
              <a:latin typeface="メイリオ" panose="020B0604030504040204" pitchFamily="50" charset="-128"/>
              <a:ea typeface="メイリオ" panose="020B0604030504040204" pitchFamily="50" charset="-128"/>
            </a:endParaRPr>
          </a:p>
        </p:txBody>
      </p:sp>
      <p:grpSp>
        <p:nvGrpSpPr>
          <p:cNvPr id="64" name="グループ化 63">
            <a:extLst>
              <a:ext uri="{FF2B5EF4-FFF2-40B4-BE49-F238E27FC236}">
                <a16:creationId xmlns:a16="http://schemas.microsoft.com/office/drawing/2014/main" id="{1FAA7EC6-A6F6-4154-9FE5-B35ECC76FDA2}"/>
              </a:ext>
            </a:extLst>
          </p:cNvPr>
          <p:cNvGrpSpPr/>
          <p:nvPr/>
        </p:nvGrpSpPr>
        <p:grpSpPr>
          <a:xfrm>
            <a:off x="3177964" y="4515273"/>
            <a:ext cx="365760" cy="388620"/>
            <a:chOff x="5574030" y="4431030"/>
            <a:chExt cx="365760" cy="388620"/>
          </a:xfrm>
        </p:grpSpPr>
        <p:cxnSp>
          <p:nvCxnSpPr>
            <p:cNvPr id="65" name="直線コネクタ 64">
              <a:extLst>
                <a:ext uri="{FF2B5EF4-FFF2-40B4-BE49-F238E27FC236}">
                  <a16:creationId xmlns:a16="http://schemas.microsoft.com/office/drawing/2014/main" id="{34EC4E87-3856-4E1D-9035-400F54D120E7}"/>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79614BB8-7730-40BC-8949-D2C8CE423FA2}"/>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7" name="グループ化 66">
            <a:extLst>
              <a:ext uri="{FF2B5EF4-FFF2-40B4-BE49-F238E27FC236}">
                <a16:creationId xmlns:a16="http://schemas.microsoft.com/office/drawing/2014/main" id="{C4FE8875-F1DF-4E8A-9BF1-D9EDCE0CE330}"/>
              </a:ext>
            </a:extLst>
          </p:cNvPr>
          <p:cNvGrpSpPr/>
          <p:nvPr/>
        </p:nvGrpSpPr>
        <p:grpSpPr>
          <a:xfrm>
            <a:off x="2576829" y="5035971"/>
            <a:ext cx="365760" cy="388620"/>
            <a:chOff x="5574030" y="4431030"/>
            <a:chExt cx="365760" cy="388620"/>
          </a:xfrm>
        </p:grpSpPr>
        <p:cxnSp>
          <p:nvCxnSpPr>
            <p:cNvPr id="68" name="直線コネクタ 67">
              <a:extLst>
                <a:ext uri="{FF2B5EF4-FFF2-40B4-BE49-F238E27FC236}">
                  <a16:creationId xmlns:a16="http://schemas.microsoft.com/office/drawing/2014/main" id="{E2E02D5A-C573-4CA2-97CF-5EFD1B6EAA1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3A312B49-9726-4D9E-ABA6-AB316C281E53}"/>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0" name="グループ化 69">
            <a:extLst>
              <a:ext uri="{FF2B5EF4-FFF2-40B4-BE49-F238E27FC236}">
                <a16:creationId xmlns:a16="http://schemas.microsoft.com/office/drawing/2014/main" id="{1A6B439A-14F2-487D-A1F5-7AD29B45927D}"/>
              </a:ext>
            </a:extLst>
          </p:cNvPr>
          <p:cNvGrpSpPr/>
          <p:nvPr/>
        </p:nvGrpSpPr>
        <p:grpSpPr>
          <a:xfrm>
            <a:off x="1861397" y="4811606"/>
            <a:ext cx="365760" cy="388620"/>
            <a:chOff x="5574030" y="4431030"/>
            <a:chExt cx="365760" cy="388620"/>
          </a:xfrm>
        </p:grpSpPr>
        <p:cxnSp>
          <p:nvCxnSpPr>
            <p:cNvPr id="71" name="直線コネクタ 70">
              <a:extLst>
                <a:ext uri="{FF2B5EF4-FFF2-40B4-BE49-F238E27FC236}">
                  <a16:creationId xmlns:a16="http://schemas.microsoft.com/office/drawing/2014/main" id="{E0B4202D-F97E-4021-ACB4-9F0076869B4E}"/>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546160C1-A3D3-4C23-B658-E648F2C0AAB0}"/>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3" name="グループ化 72">
            <a:extLst>
              <a:ext uri="{FF2B5EF4-FFF2-40B4-BE49-F238E27FC236}">
                <a16:creationId xmlns:a16="http://schemas.microsoft.com/office/drawing/2014/main" id="{871C3C8C-41D3-45DA-BAF5-4CA4060FF05A}"/>
              </a:ext>
            </a:extLst>
          </p:cNvPr>
          <p:cNvGrpSpPr/>
          <p:nvPr/>
        </p:nvGrpSpPr>
        <p:grpSpPr>
          <a:xfrm>
            <a:off x="2018030" y="5480472"/>
            <a:ext cx="365760" cy="388620"/>
            <a:chOff x="5574030" y="4431030"/>
            <a:chExt cx="365760" cy="388620"/>
          </a:xfrm>
        </p:grpSpPr>
        <p:cxnSp>
          <p:nvCxnSpPr>
            <p:cNvPr id="74" name="直線コネクタ 73">
              <a:extLst>
                <a:ext uri="{FF2B5EF4-FFF2-40B4-BE49-F238E27FC236}">
                  <a16:creationId xmlns:a16="http://schemas.microsoft.com/office/drawing/2014/main" id="{F795043E-07A2-40D2-BA28-18C67E9137B4}"/>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BAABD646-C4DC-48BF-BB82-66DFF2239B12}"/>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グループ化 75">
            <a:extLst>
              <a:ext uri="{FF2B5EF4-FFF2-40B4-BE49-F238E27FC236}">
                <a16:creationId xmlns:a16="http://schemas.microsoft.com/office/drawing/2014/main" id="{057DF571-4FF2-45D6-A486-23755B7663BA}"/>
              </a:ext>
            </a:extLst>
          </p:cNvPr>
          <p:cNvGrpSpPr/>
          <p:nvPr/>
        </p:nvGrpSpPr>
        <p:grpSpPr>
          <a:xfrm>
            <a:off x="2826594" y="5853005"/>
            <a:ext cx="365760" cy="388620"/>
            <a:chOff x="5574030" y="4431030"/>
            <a:chExt cx="365760" cy="388620"/>
          </a:xfrm>
        </p:grpSpPr>
        <p:cxnSp>
          <p:nvCxnSpPr>
            <p:cNvPr id="77" name="直線コネクタ 76">
              <a:extLst>
                <a:ext uri="{FF2B5EF4-FFF2-40B4-BE49-F238E27FC236}">
                  <a16:creationId xmlns:a16="http://schemas.microsoft.com/office/drawing/2014/main" id="{19F58BFE-9E11-4751-8609-5F1CBEBD21CF}"/>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C422002-C41C-4857-9841-BB50A7A83E76}"/>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9" name="グループ化 78">
            <a:extLst>
              <a:ext uri="{FF2B5EF4-FFF2-40B4-BE49-F238E27FC236}">
                <a16:creationId xmlns:a16="http://schemas.microsoft.com/office/drawing/2014/main" id="{6CB8B53A-433E-4645-9715-ECBFA70FDBC7}"/>
              </a:ext>
            </a:extLst>
          </p:cNvPr>
          <p:cNvGrpSpPr/>
          <p:nvPr/>
        </p:nvGrpSpPr>
        <p:grpSpPr>
          <a:xfrm>
            <a:off x="3317657" y="5268804"/>
            <a:ext cx="365760" cy="388620"/>
            <a:chOff x="5574030" y="4431030"/>
            <a:chExt cx="365760" cy="388620"/>
          </a:xfrm>
        </p:grpSpPr>
        <p:cxnSp>
          <p:nvCxnSpPr>
            <p:cNvPr id="82" name="直線コネクタ 81">
              <a:extLst>
                <a:ext uri="{FF2B5EF4-FFF2-40B4-BE49-F238E27FC236}">
                  <a16:creationId xmlns:a16="http://schemas.microsoft.com/office/drawing/2014/main" id="{0558D3E9-5298-4D7C-B8B1-C3B1CF2772DF}"/>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CF36ADD7-4C60-47DF-AB10-62D4F6BF68D5}"/>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5" name="グループ化 84">
            <a:extLst>
              <a:ext uri="{FF2B5EF4-FFF2-40B4-BE49-F238E27FC236}">
                <a16:creationId xmlns:a16="http://schemas.microsoft.com/office/drawing/2014/main" id="{DE1EE235-085D-43EA-9CE9-F0063DB7796A}"/>
              </a:ext>
            </a:extLst>
          </p:cNvPr>
          <p:cNvGrpSpPr/>
          <p:nvPr/>
        </p:nvGrpSpPr>
        <p:grpSpPr>
          <a:xfrm>
            <a:off x="4465101" y="4050731"/>
            <a:ext cx="365760" cy="388620"/>
            <a:chOff x="5574030" y="4431030"/>
            <a:chExt cx="365760" cy="388620"/>
          </a:xfrm>
        </p:grpSpPr>
        <p:cxnSp>
          <p:nvCxnSpPr>
            <p:cNvPr id="86" name="直線コネクタ 85">
              <a:extLst>
                <a:ext uri="{FF2B5EF4-FFF2-40B4-BE49-F238E27FC236}">
                  <a16:creationId xmlns:a16="http://schemas.microsoft.com/office/drawing/2014/main" id="{7D2092D6-3149-4F1C-9D76-752A2F3CDE37}"/>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3EFC822-273B-4463-A43F-35344ADF7CF7}"/>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8" name="直線矢印コネクタ 87">
            <a:extLst>
              <a:ext uri="{FF2B5EF4-FFF2-40B4-BE49-F238E27FC236}">
                <a16:creationId xmlns:a16="http://schemas.microsoft.com/office/drawing/2014/main" id="{5494FA1A-DFA2-4F00-ADD4-19B43DC9D5AD}"/>
              </a:ext>
            </a:extLst>
          </p:cNvPr>
          <p:cNvCxnSpPr>
            <a:cxnSpLocks/>
          </p:cNvCxnSpPr>
          <p:nvPr/>
        </p:nvCxnSpPr>
        <p:spPr>
          <a:xfrm>
            <a:off x="5610891" y="1386842"/>
            <a:ext cx="0" cy="1608417"/>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90" name="楕円 89">
            <a:extLst>
              <a:ext uri="{FF2B5EF4-FFF2-40B4-BE49-F238E27FC236}">
                <a16:creationId xmlns:a16="http://schemas.microsoft.com/office/drawing/2014/main" id="{EAEBB954-9B47-498A-AE61-2C4DD377C64A}"/>
              </a:ext>
            </a:extLst>
          </p:cNvPr>
          <p:cNvSpPr/>
          <p:nvPr/>
        </p:nvSpPr>
        <p:spPr>
          <a:xfrm>
            <a:off x="4043732" y="-233039"/>
            <a:ext cx="3192835" cy="31928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1" name="テキスト ボックス 90">
            <a:extLst>
              <a:ext uri="{FF2B5EF4-FFF2-40B4-BE49-F238E27FC236}">
                <a16:creationId xmlns:a16="http://schemas.microsoft.com/office/drawing/2014/main" id="{363903C5-FE8E-441C-8C6C-C8A8548A674E}"/>
              </a:ext>
            </a:extLst>
          </p:cNvPr>
          <p:cNvSpPr txBox="1"/>
          <p:nvPr/>
        </p:nvSpPr>
        <p:spPr>
          <a:xfrm>
            <a:off x="7429638" y="1787978"/>
            <a:ext cx="4179744" cy="1569660"/>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400" dirty="0">
                <a:latin typeface="メイリオ" panose="020B0604030504040204" pitchFamily="50" charset="-128"/>
                <a:ea typeface="メイリオ" panose="020B0604030504040204" pitchFamily="50" charset="-128"/>
              </a:rPr>
              <a:t>段階的に圧縮を行うときより閾値が急激に緩くなり</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意図するクラスタ圧縮とは</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ことなる</a:t>
            </a:r>
          </a:p>
        </p:txBody>
      </p:sp>
      <p:sp>
        <p:nvSpPr>
          <p:cNvPr id="92" name="楕円 91">
            <a:extLst>
              <a:ext uri="{FF2B5EF4-FFF2-40B4-BE49-F238E27FC236}">
                <a16:creationId xmlns:a16="http://schemas.microsoft.com/office/drawing/2014/main" id="{4E506B2E-2670-49F8-ACAA-FA785054A3A5}"/>
              </a:ext>
            </a:extLst>
          </p:cNvPr>
          <p:cNvSpPr/>
          <p:nvPr/>
        </p:nvSpPr>
        <p:spPr>
          <a:xfrm>
            <a:off x="4041897" y="1406639"/>
            <a:ext cx="3192835" cy="31928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620135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 name="楕円 95">
            <a:extLst>
              <a:ext uri="{FF2B5EF4-FFF2-40B4-BE49-F238E27FC236}">
                <a16:creationId xmlns:a16="http://schemas.microsoft.com/office/drawing/2014/main" id="{5A759F6A-B26D-483A-92E2-B9DF9A4977DB}"/>
              </a:ext>
            </a:extLst>
          </p:cNvPr>
          <p:cNvSpPr/>
          <p:nvPr/>
        </p:nvSpPr>
        <p:spPr>
          <a:xfrm>
            <a:off x="4358919" y="395485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9" name="楕円 88">
            <a:extLst>
              <a:ext uri="{FF2B5EF4-FFF2-40B4-BE49-F238E27FC236}">
                <a16:creationId xmlns:a16="http://schemas.microsoft.com/office/drawing/2014/main" id="{14B97C66-1085-4EF8-AF28-DFF7F6BE71E7}"/>
              </a:ext>
            </a:extLst>
          </p:cNvPr>
          <p:cNvSpPr/>
          <p:nvPr/>
        </p:nvSpPr>
        <p:spPr>
          <a:xfrm>
            <a:off x="5311873" y="2671382"/>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楕円 3">
            <a:extLst>
              <a:ext uri="{FF2B5EF4-FFF2-40B4-BE49-F238E27FC236}">
                <a16:creationId xmlns:a16="http://schemas.microsoft.com/office/drawing/2014/main" id="{084F8B62-49C6-4576-8085-DF52281217D1}"/>
              </a:ext>
            </a:extLst>
          </p:cNvPr>
          <p:cNvSpPr/>
          <p:nvPr/>
        </p:nvSpPr>
        <p:spPr>
          <a:xfrm>
            <a:off x="5939790" y="86487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楕円 13">
            <a:extLst>
              <a:ext uri="{FF2B5EF4-FFF2-40B4-BE49-F238E27FC236}">
                <a16:creationId xmlns:a16="http://schemas.microsoft.com/office/drawing/2014/main" id="{649AF52E-DFAC-4087-832D-FDFD70A3AD0C}"/>
              </a:ext>
            </a:extLst>
          </p:cNvPr>
          <p:cNvSpPr/>
          <p:nvPr/>
        </p:nvSpPr>
        <p:spPr>
          <a:xfrm>
            <a:off x="4560570" y="8001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楕円 14">
            <a:extLst>
              <a:ext uri="{FF2B5EF4-FFF2-40B4-BE49-F238E27FC236}">
                <a16:creationId xmlns:a16="http://schemas.microsoft.com/office/drawing/2014/main" id="{0BD5C05E-C1FC-4EAF-89B3-B359EDBCB353}"/>
              </a:ext>
            </a:extLst>
          </p:cNvPr>
          <p:cNvSpPr/>
          <p:nvPr/>
        </p:nvSpPr>
        <p:spPr>
          <a:xfrm>
            <a:off x="5067300" y="1638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楕円 15">
            <a:extLst>
              <a:ext uri="{FF2B5EF4-FFF2-40B4-BE49-F238E27FC236}">
                <a16:creationId xmlns:a16="http://schemas.microsoft.com/office/drawing/2014/main" id="{071790D3-DDDB-4015-8C08-1685EF173C1B}"/>
              </a:ext>
            </a:extLst>
          </p:cNvPr>
          <p:cNvSpPr/>
          <p:nvPr/>
        </p:nvSpPr>
        <p:spPr>
          <a:xfrm>
            <a:off x="5280660" y="1086786"/>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楕円 16">
            <a:extLst>
              <a:ext uri="{FF2B5EF4-FFF2-40B4-BE49-F238E27FC236}">
                <a16:creationId xmlns:a16="http://schemas.microsoft.com/office/drawing/2014/main" id="{BA8AC99B-785A-4126-ABC1-9C0780F66F87}"/>
              </a:ext>
            </a:extLst>
          </p:cNvPr>
          <p:cNvSpPr/>
          <p:nvPr/>
        </p:nvSpPr>
        <p:spPr>
          <a:xfrm>
            <a:off x="6576060" y="7581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楕円 17">
            <a:extLst>
              <a:ext uri="{FF2B5EF4-FFF2-40B4-BE49-F238E27FC236}">
                <a16:creationId xmlns:a16="http://schemas.microsoft.com/office/drawing/2014/main" id="{E0F94403-7BC3-4B21-8C53-CAC41455BA21}"/>
              </a:ext>
            </a:extLst>
          </p:cNvPr>
          <p:cNvSpPr/>
          <p:nvPr/>
        </p:nvSpPr>
        <p:spPr>
          <a:xfrm>
            <a:off x="5779770" y="15621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楕円 23">
            <a:extLst>
              <a:ext uri="{FF2B5EF4-FFF2-40B4-BE49-F238E27FC236}">
                <a16:creationId xmlns:a16="http://schemas.microsoft.com/office/drawing/2014/main" id="{4A1C64AA-0862-4103-A908-F9FE80044C2C}"/>
              </a:ext>
            </a:extLst>
          </p:cNvPr>
          <p:cNvSpPr/>
          <p:nvPr/>
        </p:nvSpPr>
        <p:spPr>
          <a:xfrm>
            <a:off x="8454390" y="407670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楕円 24">
            <a:extLst>
              <a:ext uri="{FF2B5EF4-FFF2-40B4-BE49-F238E27FC236}">
                <a16:creationId xmlns:a16="http://schemas.microsoft.com/office/drawing/2014/main" id="{A96A547E-944C-489D-88FB-519AAF9730CB}"/>
              </a:ext>
            </a:extLst>
          </p:cNvPr>
          <p:cNvSpPr/>
          <p:nvPr/>
        </p:nvSpPr>
        <p:spPr>
          <a:xfrm>
            <a:off x="8606790" y="475488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楕円 25">
            <a:extLst>
              <a:ext uri="{FF2B5EF4-FFF2-40B4-BE49-F238E27FC236}">
                <a16:creationId xmlns:a16="http://schemas.microsoft.com/office/drawing/2014/main" id="{01024A60-ACA6-4497-AB99-4559189AB387}"/>
              </a:ext>
            </a:extLst>
          </p:cNvPr>
          <p:cNvSpPr/>
          <p:nvPr/>
        </p:nvSpPr>
        <p:spPr>
          <a:xfrm>
            <a:off x="9159240" y="416433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楕円 26">
            <a:extLst>
              <a:ext uri="{FF2B5EF4-FFF2-40B4-BE49-F238E27FC236}">
                <a16:creationId xmlns:a16="http://schemas.microsoft.com/office/drawing/2014/main" id="{28387E62-6E6F-4942-9ADC-3FBEC00793A9}"/>
              </a:ext>
            </a:extLst>
          </p:cNvPr>
          <p:cNvSpPr/>
          <p:nvPr/>
        </p:nvSpPr>
        <p:spPr>
          <a:xfrm>
            <a:off x="9391650" y="493395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楕円 27">
            <a:extLst>
              <a:ext uri="{FF2B5EF4-FFF2-40B4-BE49-F238E27FC236}">
                <a16:creationId xmlns:a16="http://schemas.microsoft.com/office/drawing/2014/main" id="{3035D8CA-390D-4A2F-9490-29F68C710BDF}"/>
              </a:ext>
            </a:extLst>
          </p:cNvPr>
          <p:cNvSpPr/>
          <p:nvPr/>
        </p:nvSpPr>
        <p:spPr>
          <a:xfrm>
            <a:off x="9944100" y="430911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34" name="グループ化 33">
            <a:extLst>
              <a:ext uri="{FF2B5EF4-FFF2-40B4-BE49-F238E27FC236}">
                <a16:creationId xmlns:a16="http://schemas.microsoft.com/office/drawing/2014/main" id="{A7B29444-A9F9-41C1-9D41-83AFE88D25D4}"/>
              </a:ext>
            </a:extLst>
          </p:cNvPr>
          <p:cNvGrpSpPr/>
          <p:nvPr/>
        </p:nvGrpSpPr>
        <p:grpSpPr>
          <a:xfrm>
            <a:off x="4735417" y="4766310"/>
            <a:ext cx="365760" cy="388620"/>
            <a:chOff x="5574030" y="4431030"/>
            <a:chExt cx="365760" cy="388620"/>
          </a:xfrm>
        </p:grpSpPr>
        <p:cxnSp>
          <p:nvCxnSpPr>
            <p:cNvPr id="31" name="直線コネクタ 30">
              <a:extLst>
                <a:ext uri="{FF2B5EF4-FFF2-40B4-BE49-F238E27FC236}">
                  <a16:creationId xmlns:a16="http://schemas.microsoft.com/office/drawing/2014/main" id="{E6ADECC6-863F-42D8-A6EB-5DA1DFF3308B}"/>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DBF8566-8240-4214-A393-2F0626D919B2}"/>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08E3E7D5-65F0-438F-A422-B236B5AD35A7}"/>
              </a:ext>
            </a:extLst>
          </p:cNvPr>
          <p:cNvGrpSpPr/>
          <p:nvPr/>
        </p:nvGrpSpPr>
        <p:grpSpPr>
          <a:xfrm>
            <a:off x="6248400" y="4427220"/>
            <a:ext cx="365760" cy="388620"/>
            <a:chOff x="5574030" y="4431030"/>
            <a:chExt cx="365760" cy="388620"/>
          </a:xfrm>
        </p:grpSpPr>
        <p:cxnSp>
          <p:nvCxnSpPr>
            <p:cNvPr id="36" name="直線コネクタ 35">
              <a:extLst>
                <a:ext uri="{FF2B5EF4-FFF2-40B4-BE49-F238E27FC236}">
                  <a16:creationId xmlns:a16="http://schemas.microsoft.com/office/drawing/2014/main" id="{0C3161BB-407C-47A8-9460-B2E838062806}"/>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D2EDC1A-AF9A-40F8-BD51-41FD60383239}"/>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AF57C600-259C-4BE1-954E-F5C85607D075}"/>
              </a:ext>
            </a:extLst>
          </p:cNvPr>
          <p:cNvGrpSpPr/>
          <p:nvPr/>
        </p:nvGrpSpPr>
        <p:grpSpPr>
          <a:xfrm>
            <a:off x="5532120" y="4968240"/>
            <a:ext cx="365760" cy="388620"/>
            <a:chOff x="5574030" y="4431030"/>
            <a:chExt cx="365760" cy="388620"/>
          </a:xfrm>
        </p:grpSpPr>
        <p:cxnSp>
          <p:nvCxnSpPr>
            <p:cNvPr id="39" name="直線コネクタ 38">
              <a:extLst>
                <a:ext uri="{FF2B5EF4-FFF2-40B4-BE49-F238E27FC236}">
                  <a16:creationId xmlns:a16="http://schemas.microsoft.com/office/drawing/2014/main" id="{9453A463-A62D-4CD6-A7EC-DB33090EC1E4}"/>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E570A31-5EA1-4366-AE92-FD1CB398623E}"/>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AB933D92-FFC9-4214-A547-5AB7CC3C756E}"/>
              </a:ext>
            </a:extLst>
          </p:cNvPr>
          <p:cNvGrpSpPr/>
          <p:nvPr/>
        </p:nvGrpSpPr>
        <p:grpSpPr>
          <a:xfrm>
            <a:off x="5387340" y="3931920"/>
            <a:ext cx="365760" cy="388620"/>
            <a:chOff x="5574030" y="4431030"/>
            <a:chExt cx="365760" cy="388620"/>
          </a:xfrm>
        </p:grpSpPr>
        <p:cxnSp>
          <p:nvCxnSpPr>
            <p:cNvPr id="42" name="直線コネクタ 41">
              <a:extLst>
                <a:ext uri="{FF2B5EF4-FFF2-40B4-BE49-F238E27FC236}">
                  <a16:creationId xmlns:a16="http://schemas.microsoft.com/office/drawing/2014/main" id="{D8A8C59D-5FC1-42C4-9E9D-C6A33ABD3DB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1B2173CE-7D8F-4353-A9B9-0E9DD6471BE4}"/>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id="{FD65FE47-4250-445C-8327-0FC2CCAF6BB6}"/>
              </a:ext>
            </a:extLst>
          </p:cNvPr>
          <p:cNvGrpSpPr/>
          <p:nvPr/>
        </p:nvGrpSpPr>
        <p:grpSpPr>
          <a:xfrm>
            <a:off x="4705350" y="3158490"/>
            <a:ext cx="365760" cy="388620"/>
            <a:chOff x="5574030" y="4431030"/>
            <a:chExt cx="365760" cy="388620"/>
          </a:xfrm>
        </p:grpSpPr>
        <p:cxnSp>
          <p:nvCxnSpPr>
            <p:cNvPr id="45" name="直線コネクタ 44">
              <a:extLst>
                <a:ext uri="{FF2B5EF4-FFF2-40B4-BE49-F238E27FC236}">
                  <a16:creationId xmlns:a16="http://schemas.microsoft.com/office/drawing/2014/main" id="{A1A589AA-247D-4C81-B991-D31801487968}"/>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3A52624F-EAE7-41A1-A089-8ED86144EC8B}"/>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グループ化 52">
            <a:extLst>
              <a:ext uri="{FF2B5EF4-FFF2-40B4-BE49-F238E27FC236}">
                <a16:creationId xmlns:a16="http://schemas.microsoft.com/office/drawing/2014/main" id="{CADF57D1-C989-48FC-9754-396FB0784A9E}"/>
              </a:ext>
            </a:extLst>
          </p:cNvPr>
          <p:cNvGrpSpPr/>
          <p:nvPr/>
        </p:nvGrpSpPr>
        <p:grpSpPr>
          <a:xfrm>
            <a:off x="2411730" y="4320540"/>
            <a:ext cx="365760" cy="388620"/>
            <a:chOff x="5574030" y="4431030"/>
            <a:chExt cx="365760" cy="388620"/>
          </a:xfrm>
        </p:grpSpPr>
        <p:cxnSp>
          <p:nvCxnSpPr>
            <p:cNvPr id="54" name="直線コネクタ 53">
              <a:extLst>
                <a:ext uri="{FF2B5EF4-FFF2-40B4-BE49-F238E27FC236}">
                  <a16:creationId xmlns:a16="http://schemas.microsoft.com/office/drawing/2014/main" id="{ADC975CE-A609-42DA-9C51-DFC3BD12873E}"/>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CFEA925B-2C63-4CEB-9449-A1541275EA3C}"/>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6" name="グループ化 55">
            <a:extLst>
              <a:ext uri="{FF2B5EF4-FFF2-40B4-BE49-F238E27FC236}">
                <a16:creationId xmlns:a16="http://schemas.microsoft.com/office/drawing/2014/main" id="{4FA88E12-0682-415A-A892-89898A2641F9}"/>
              </a:ext>
            </a:extLst>
          </p:cNvPr>
          <p:cNvGrpSpPr/>
          <p:nvPr/>
        </p:nvGrpSpPr>
        <p:grpSpPr>
          <a:xfrm>
            <a:off x="6160770" y="3413760"/>
            <a:ext cx="365760" cy="388620"/>
            <a:chOff x="5574030" y="4431030"/>
            <a:chExt cx="365760" cy="388620"/>
          </a:xfrm>
        </p:grpSpPr>
        <p:cxnSp>
          <p:nvCxnSpPr>
            <p:cNvPr id="57" name="直線コネクタ 56">
              <a:extLst>
                <a:ext uri="{FF2B5EF4-FFF2-40B4-BE49-F238E27FC236}">
                  <a16:creationId xmlns:a16="http://schemas.microsoft.com/office/drawing/2014/main" id="{86ABCB2F-1DDA-4B82-B295-CA026F4C8B88}"/>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DEE2BA9B-061E-406A-81F8-23DE87A729E7}"/>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楕円 60">
            <a:extLst>
              <a:ext uri="{FF2B5EF4-FFF2-40B4-BE49-F238E27FC236}">
                <a16:creationId xmlns:a16="http://schemas.microsoft.com/office/drawing/2014/main" id="{E997DA22-EE08-4B47-9932-505A99E144EB}"/>
              </a:ext>
            </a:extLst>
          </p:cNvPr>
          <p:cNvSpPr/>
          <p:nvPr/>
        </p:nvSpPr>
        <p:spPr>
          <a:xfrm>
            <a:off x="6442710" y="1104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2" name="楕円 61">
            <a:extLst>
              <a:ext uri="{FF2B5EF4-FFF2-40B4-BE49-F238E27FC236}">
                <a16:creationId xmlns:a16="http://schemas.microsoft.com/office/drawing/2014/main" id="{259119F5-4CC3-4AF9-A0E6-C7E0DFB27EA4}"/>
              </a:ext>
            </a:extLst>
          </p:cNvPr>
          <p:cNvSpPr/>
          <p:nvPr/>
        </p:nvSpPr>
        <p:spPr>
          <a:xfrm>
            <a:off x="8793480" y="544449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3" name="楕円 62">
            <a:extLst>
              <a:ext uri="{FF2B5EF4-FFF2-40B4-BE49-F238E27FC236}">
                <a16:creationId xmlns:a16="http://schemas.microsoft.com/office/drawing/2014/main" id="{93C2D458-B835-4945-A603-CA285765B377}"/>
              </a:ext>
            </a:extLst>
          </p:cNvPr>
          <p:cNvSpPr/>
          <p:nvPr/>
        </p:nvSpPr>
        <p:spPr>
          <a:xfrm>
            <a:off x="10168890" y="5344883"/>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0" name="楕円 79">
            <a:extLst>
              <a:ext uri="{FF2B5EF4-FFF2-40B4-BE49-F238E27FC236}">
                <a16:creationId xmlns:a16="http://schemas.microsoft.com/office/drawing/2014/main" id="{3BD193C5-E27D-41AD-A692-B0B2E8859821}"/>
              </a:ext>
            </a:extLst>
          </p:cNvPr>
          <p:cNvSpPr/>
          <p:nvPr/>
        </p:nvSpPr>
        <p:spPr>
          <a:xfrm>
            <a:off x="4373880" y="12192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1" name="楕円 80">
            <a:extLst>
              <a:ext uri="{FF2B5EF4-FFF2-40B4-BE49-F238E27FC236}">
                <a16:creationId xmlns:a16="http://schemas.microsoft.com/office/drawing/2014/main" id="{000B6143-3C02-4DC8-AE06-01D47B704410}"/>
              </a:ext>
            </a:extLst>
          </p:cNvPr>
          <p:cNvSpPr/>
          <p:nvPr/>
        </p:nvSpPr>
        <p:spPr>
          <a:xfrm>
            <a:off x="7086600" y="3543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3" name="楕円 82">
            <a:extLst>
              <a:ext uri="{FF2B5EF4-FFF2-40B4-BE49-F238E27FC236}">
                <a16:creationId xmlns:a16="http://schemas.microsoft.com/office/drawing/2014/main" id="{6304DD6B-4167-407E-A80C-6C74CD698C21}"/>
              </a:ext>
            </a:extLst>
          </p:cNvPr>
          <p:cNvSpPr/>
          <p:nvPr/>
        </p:nvSpPr>
        <p:spPr>
          <a:xfrm>
            <a:off x="3882390" y="5334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8" name="テキスト ボックス 97">
            <a:extLst>
              <a:ext uri="{FF2B5EF4-FFF2-40B4-BE49-F238E27FC236}">
                <a16:creationId xmlns:a16="http://schemas.microsoft.com/office/drawing/2014/main" id="{73623F99-B128-4EC2-A94A-867638D33D03}"/>
              </a:ext>
            </a:extLst>
          </p:cNvPr>
          <p:cNvSpPr txBox="1"/>
          <p:nvPr/>
        </p:nvSpPr>
        <p:spPr>
          <a:xfrm>
            <a:off x="2266952" y="258048"/>
            <a:ext cx="1783079"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0" name="テキスト ボックス 99">
            <a:extLst>
              <a:ext uri="{FF2B5EF4-FFF2-40B4-BE49-F238E27FC236}">
                <a16:creationId xmlns:a16="http://schemas.microsoft.com/office/drawing/2014/main" id="{58B796F7-1E9E-4A5B-8A60-0C924C37E82F}"/>
              </a:ext>
            </a:extLst>
          </p:cNvPr>
          <p:cNvSpPr txBox="1"/>
          <p:nvPr/>
        </p:nvSpPr>
        <p:spPr>
          <a:xfrm>
            <a:off x="7379970" y="3608072"/>
            <a:ext cx="1661160" cy="467819"/>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3</a:t>
            </a:r>
            <a:endParaRPr lang="ja-JP" altLang="en-US" sz="2400" dirty="0">
              <a:latin typeface="メイリオ" panose="020B0604030504040204" pitchFamily="50" charset="-128"/>
              <a:ea typeface="メイリオ" panose="020B0604030504040204" pitchFamily="50" charset="-128"/>
            </a:endParaRPr>
          </a:p>
        </p:txBody>
      </p:sp>
      <p:grpSp>
        <p:nvGrpSpPr>
          <p:cNvPr id="64" name="グループ化 63">
            <a:extLst>
              <a:ext uri="{FF2B5EF4-FFF2-40B4-BE49-F238E27FC236}">
                <a16:creationId xmlns:a16="http://schemas.microsoft.com/office/drawing/2014/main" id="{1FAA7EC6-A6F6-4154-9FE5-B35ECC76FDA2}"/>
              </a:ext>
            </a:extLst>
          </p:cNvPr>
          <p:cNvGrpSpPr/>
          <p:nvPr/>
        </p:nvGrpSpPr>
        <p:grpSpPr>
          <a:xfrm>
            <a:off x="3177964" y="4515273"/>
            <a:ext cx="365760" cy="388620"/>
            <a:chOff x="5574030" y="4431030"/>
            <a:chExt cx="365760" cy="388620"/>
          </a:xfrm>
        </p:grpSpPr>
        <p:cxnSp>
          <p:nvCxnSpPr>
            <p:cNvPr id="65" name="直線コネクタ 64">
              <a:extLst>
                <a:ext uri="{FF2B5EF4-FFF2-40B4-BE49-F238E27FC236}">
                  <a16:creationId xmlns:a16="http://schemas.microsoft.com/office/drawing/2014/main" id="{34EC4E87-3856-4E1D-9035-400F54D120E7}"/>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79614BB8-7730-40BC-8949-D2C8CE423FA2}"/>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7" name="グループ化 66">
            <a:extLst>
              <a:ext uri="{FF2B5EF4-FFF2-40B4-BE49-F238E27FC236}">
                <a16:creationId xmlns:a16="http://schemas.microsoft.com/office/drawing/2014/main" id="{C4FE8875-F1DF-4E8A-9BF1-D9EDCE0CE330}"/>
              </a:ext>
            </a:extLst>
          </p:cNvPr>
          <p:cNvGrpSpPr/>
          <p:nvPr/>
        </p:nvGrpSpPr>
        <p:grpSpPr>
          <a:xfrm>
            <a:off x="2576829" y="5035971"/>
            <a:ext cx="365760" cy="388620"/>
            <a:chOff x="5574030" y="4431030"/>
            <a:chExt cx="365760" cy="388620"/>
          </a:xfrm>
        </p:grpSpPr>
        <p:cxnSp>
          <p:nvCxnSpPr>
            <p:cNvPr id="68" name="直線コネクタ 67">
              <a:extLst>
                <a:ext uri="{FF2B5EF4-FFF2-40B4-BE49-F238E27FC236}">
                  <a16:creationId xmlns:a16="http://schemas.microsoft.com/office/drawing/2014/main" id="{E2E02D5A-C573-4CA2-97CF-5EFD1B6EAA1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3A312B49-9726-4D9E-ABA6-AB316C281E53}"/>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0" name="グループ化 69">
            <a:extLst>
              <a:ext uri="{FF2B5EF4-FFF2-40B4-BE49-F238E27FC236}">
                <a16:creationId xmlns:a16="http://schemas.microsoft.com/office/drawing/2014/main" id="{1A6B439A-14F2-487D-A1F5-7AD29B45927D}"/>
              </a:ext>
            </a:extLst>
          </p:cNvPr>
          <p:cNvGrpSpPr/>
          <p:nvPr/>
        </p:nvGrpSpPr>
        <p:grpSpPr>
          <a:xfrm>
            <a:off x="1861397" y="4811606"/>
            <a:ext cx="365760" cy="388620"/>
            <a:chOff x="5574030" y="4431030"/>
            <a:chExt cx="365760" cy="388620"/>
          </a:xfrm>
        </p:grpSpPr>
        <p:cxnSp>
          <p:nvCxnSpPr>
            <p:cNvPr id="71" name="直線コネクタ 70">
              <a:extLst>
                <a:ext uri="{FF2B5EF4-FFF2-40B4-BE49-F238E27FC236}">
                  <a16:creationId xmlns:a16="http://schemas.microsoft.com/office/drawing/2014/main" id="{E0B4202D-F97E-4021-ACB4-9F0076869B4E}"/>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546160C1-A3D3-4C23-B658-E648F2C0AAB0}"/>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3" name="グループ化 72">
            <a:extLst>
              <a:ext uri="{FF2B5EF4-FFF2-40B4-BE49-F238E27FC236}">
                <a16:creationId xmlns:a16="http://schemas.microsoft.com/office/drawing/2014/main" id="{871C3C8C-41D3-45DA-BAF5-4CA4060FF05A}"/>
              </a:ext>
            </a:extLst>
          </p:cNvPr>
          <p:cNvGrpSpPr/>
          <p:nvPr/>
        </p:nvGrpSpPr>
        <p:grpSpPr>
          <a:xfrm>
            <a:off x="2018030" y="5480472"/>
            <a:ext cx="365760" cy="388620"/>
            <a:chOff x="5574030" y="4431030"/>
            <a:chExt cx="365760" cy="388620"/>
          </a:xfrm>
        </p:grpSpPr>
        <p:cxnSp>
          <p:nvCxnSpPr>
            <p:cNvPr id="74" name="直線コネクタ 73">
              <a:extLst>
                <a:ext uri="{FF2B5EF4-FFF2-40B4-BE49-F238E27FC236}">
                  <a16:creationId xmlns:a16="http://schemas.microsoft.com/office/drawing/2014/main" id="{F795043E-07A2-40D2-BA28-18C67E9137B4}"/>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BAABD646-C4DC-48BF-BB82-66DFF2239B12}"/>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グループ化 75">
            <a:extLst>
              <a:ext uri="{FF2B5EF4-FFF2-40B4-BE49-F238E27FC236}">
                <a16:creationId xmlns:a16="http://schemas.microsoft.com/office/drawing/2014/main" id="{057DF571-4FF2-45D6-A486-23755B7663BA}"/>
              </a:ext>
            </a:extLst>
          </p:cNvPr>
          <p:cNvGrpSpPr/>
          <p:nvPr/>
        </p:nvGrpSpPr>
        <p:grpSpPr>
          <a:xfrm>
            <a:off x="2826594" y="5853005"/>
            <a:ext cx="365760" cy="388620"/>
            <a:chOff x="5574030" y="4431030"/>
            <a:chExt cx="365760" cy="388620"/>
          </a:xfrm>
        </p:grpSpPr>
        <p:cxnSp>
          <p:nvCxnSpPr>
            <p:cNvPr id="77" name="直線コネクタ 76">
              <a:extLst>
                <a:ext uri="{FF2B5EF4-FFF2-40B4-BE49-F238E27FC236}">
                  <a16:creationId xmlns:a16="http://schemas.microsoft.com/office/drawing/2014/main" id="{19F58BFE-9E11-4751-8609-5F1CBEBD21CF}"/>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C422002-C41C-4857-9841-BB50A7A83E76}"/>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9" name="グループ化 78">
            <a:extLst>
              <a:ext uri="{FF2B5EF4-FFF2-40B4-BE49-F238E27FC236}">
                <a16:creationId xmlns:a16="http://schemas.microsoft.com/office/drawing/2014/main" id="{6CB8B53A-433E-4645-9715-ECBFA70FDBC7}"/>
              </a:ext>
            </a:extLst>
          </p:cNvPr>
          <p:cNvGrpSpPr/>
          <p:nvPr/>
        </p:nvGrpSpPr>
        <p:grpSpPr>
          <a:xfrm>
            <a:off x="3317657" y="5268804"/>
            <a:ext cx="365760" cy="388620"/>
            <a:chOff x="5574030" y="4431030"/>
            <a:chExt cx="365760" cy="388620"/>
          </a:xfrm>
        </p:grpSpPr>
        <p:cxnSp>
          <p:nvCxnSpPr>
            <p:cNvPr id="82" name="直線コネクタ 81">
              <a:extLst>
                <a:ext uri="{FF2B5EF4-FFF2-40B4-BE49-F238E27FC236}">
                  <a16:creationId xmlns:a16="http://schemas.microsoft.com/office/drawing/2014/main" id="{0558D3E9-5298-4D7C-B8B1-C3B1CF2772DF}"/>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CF36ADD7-4C60-47DF-AB10-62D4F6BF68D5}"/>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5" name="グループ化 84">
            <a:extLst>
              <a:ext uri="{FF2B5EF4-FFF2-40B4-BE49-F238E27FC236}">
                <a16:creationId xmlns:a16="http://schemas.microsoft.com/office/drawing/2014/main" id="{DE1EE235-085D-43EA-9CE9-F0063DB7796A}"/>
              </a:ext>
            </a:extLst>
          </p:cNvPr>
          <p:cNvGrpSpPr/>
          <p:nvPr/>
        </p:nvGrpSpPr>
        <p:grpSpPr>
          <a:xfrm>
            <a:off x="4465101" y="4050731"/>
            <a:ext cx="365760" cy="388620"/>
            <a:chOff x="5574030" y="4431030"/>
            <a:chExt cx="365760" cy="388620"/>
          </a:xfrm>
        </p:grpSpPr>
        <p:cxnSp>
          <p:nvCxnSpPr>
            <p:cNvPr id="86" name="直線コネクタ 85">
              <a:extLst>
                <a:ext uri="{FF2B5EF4-FFF2-40B4-BE49-F238E27FC236}">
                  <a16:creationId xmlns:a16="http://schemas.microsoft.com/office/drawing/2014/main" id="{7D2092D6-3149-4F1C-9D76-752A2F3CDE37}"/>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3EFC822-273B-4463-A43F-35344ADF7CF7}"/>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8" name="直線矢印コネクタ 87">
            <a:extLst>
              <a:ext uri="{FF2B5EF4-FFF2-40B4-BE49-F238E27FC236}">
                <a16:creationId xmlns:a16="http://schemas.microsoft.com/office/drawing/2014/main" id="{5494FA1A-DFA2-4F00-ADD4-19B43DC9D5AD}"/>
              </a:ext>
            </a:extLst>
          </p:cNvPr>
          <p:cNvCxnSpPr>
            <a:cxnSpLocks/>
          </p:cNvCxnSpPr>
          <p:nvPr/>
        </p:nvCxnSpPr>
        <p:spPr>
          <a:xfrm>
            <a:off x="5610891" y="1386842"/>
            <a:ext cx="0" cy="1608417"/>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90" name="楕円 89">
            <a:extLst>
              <a:ext uri="{FF2B5EF4-FFF2-40B4-BE49-F238E27FC236}">
                <a16:creationId xmlns:a16="http://schemas.microsoft.com/office/drawing/2014/main" id="{EAEBB954-9B47-498A-AE61-2C4DD377C64A}"/>
              </a:ext>
            </a:extLst>
          </p:cNvPr>
          <p:cNvSpPr/>
          <p:nvPr/>
        </p:nvSpPr>
        <p:spPr>
          <a:xfrm>
            <a:off x="4043732" y="-233039"/>
            <a:ext cx="3192835" cy="31928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1" name="テキスト ボックス 90">
            <a:extLst>
              <a:ext uri="{FF2B5EF4-FFF2-40B4-BE49-F238E27FC236}">
                <a16:creationId xmlns:a16="http://schemas.microsoft.com/office/drawing/2014/main" id="{363903C5-FE8E-441C-8C6C-C8A8548A674E}"/>
              </a:ext>
            </a:extLst>
          </p:cNvPr>
          <p:cNvSpPr txBox="1"/>
          <p:nvPr/>
        </p:nvSpPr>
        <p:spPr>
          <a:xfrm>
            <a:off x="7429638" y="1787978"/>
            <a:ext cx="4179744" cy="1569660"/>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400" dirty="0">
                <a:latin typeface="メイリオ" panose="020B0604030504040204" pitchFamily="50" charset="-128"/>
                <a:ea typeface="メイリオ" panose="020B0604030504040204" pitchFamily="50" charset="-128"/>
              </a:rPr>
              <a:t>段階的に圧縮を行うときより閾値が急激に緩くなり</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意図するクラスタ圧縮とは</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ことなる</a:t>
            </a:r>
          </a:p>
        </p:txBody>
      </p:sp>
      <p:sp>
        <p:nvSpPr>
          <p:cNvPr id="92" name="楕円 91">
            <a:extLst>
              <a:ext uri="{FF2B5EF4-FFF2-40B4-BE49-F238E27FC236}">
                <a16:creationId xmlns:a16="http://schemas.microsoft.com/office/drawing/2014/main" id="{4E506B2E-2670-49F8-ACAA-FA785054A3A5}"/>
              </a:ext>
            </a:extLst>
          </p:cNvPr>
          <p:cNvSpPr/>
          <p:nvPr/>
        </p:nvSpPr>
        <p:spPr>
          <a:xfrm>
            <a:off x="4041897" y="1406639"/>
            <a:ext cx="3192835" cy="31928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3" name="楕円 92">
            <a:extLst>
              <a:ext uri="{FF2B5EF4-FFF2-40B4-BE49-F238E27FC236}">
                <a16:creationId xmlns:a16="http://schemas.microsoft.com/office/drawing/2014/main" id="{AE6CBBB3-BD7F-4B97-A9B6-89248D4D6F37}"/>
              </a:ext>
            </a:extLst>
          </p:cNvPr>
          <p:cNvSpPr/>
          <p:nvPr/>
        </p:nvSpPr>
        <p:spPr>
          <a:xfrm>
            <a:off x="4571908" y="3077172"/>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4" name="楕円 93">
            <a:extLst>
              <a:ext uri="{FF2B5EF4-FFF2-40B4-BE49-F238E27FC236}">
                <a16:creationId xmlns:a16="http://schemas.microsoft.com/office/drawing/2014/main" id="{5FF417BF-78CA-4D8F-B505-F95E9BE7D01A}"/>
              </a:ext>
            </a:extLst>
          </p:cNvPr>
          <p:cNvSpPr/>
          <p:nvPr/>
        </p:nvSpPr>
        <p:spPr>
          <a:xfrm>
            <a:off x="6035319" y="3317708"/>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5" name="楕円 94">
            <a:extLst>
              <a:ext uri="{FF2B5EF4-FFF2-40B4-BE49-F238E27FC236}">
                <a16:creationId xmlns:a16="http://schemas.microsoft.com/office/drawing/2014/main" id="{408AAB2B-3366-4ADB-B505-35D7D185DBDA}"/>
              </a:ext>
            </a:extLst>
          </p:cNvPr>
          <p:cNvSpPr/>
          <p:nvPr/>
        </p:nvSpPr>
        <p:spPr>
          <a:xfrm>
            <a:off x="5295353" y="3844686"/>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2364045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図 7" descr="地図, テキスト が含まれている画像&#10;&#10;自動的に生成された説明">
            <a:extLst>
              <a:ext uri="{FF2B5EF4-FFF2-40B4-BE49-F238E27FC236}">
                <a16:creationId xmlns:a16="http://schemas.microsoft.com/office/drawing/2014/main" id="{D9300715-6B50-45DF-ACF3-92DD73EF5F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404" y="3781748"/>
            <a:ext cx="3751394" cy="2772515"/>
          </a:xfrm>
          <a:prstGeom prst="rect">
            <a:avLst/>
          </a:prstGeom>
        </p:spPr>
      </p:pic>
      <p:pic>
        <p:nvPicPr>
          <p:cNvPr id="9" name="図 8" descr="地図 が含まれている画像&#10;&#10;自動的に生成された説明">
            <a:extLst>
              <a:ext uri="{FF2B5EF4-FFF2-40B4-BE49-F238E27FC236}">
                <a16:creationId xmlns:a16="http://schemas.microsoft.com/office/drawing/2014/main" id="{3787E8A0-6577-45C0-8BDF-55F7CB2742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5999" y="3867805"/>
            <a:ext cx="3514058" cy="2600403"/>
          </a:xfrm>
          <a:prstGeom prst="rect">
            <a:avLst/>
          </a:prstGeom>
        </p:spPr>
      </p:pic>
      <p:cxnSp>
        <p:nvCxnSpPr>
          <p:cNvPr id="25" name="Straight Connector 18">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2"/>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6" name="Straight Connector 20">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7" name="Straight Connector 22">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9000"/>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図 4" descr="地図のスクリーンショットの画面&#10;&#10;自動的に生成された説明">
            <a:extLst>
              <a:ext uri="{FF2B5EF4-FFF2-40B4-BE49-F238E27FC236}">
                <a16:creationId xmlns:a16="http://schemas.microsoft.com/office/drawing/2014/main" id="{5DA2E274-0C1A-4BCF-B2E7-B10E2EE2AE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6823" y="696242"/>
            <a:ext cx="3440354" cy="2545862"/>
          </a:xfrm>
          <a:prstGeom prst="rect">
            <a:avLst/>
          </a:prstGeom>
        </p:spPr>
      </p:pic>
      <p:pic>
        <p:nvPicPr>
          <p:cNvPr id="3" name="図 2" descr="地図 が含まれている画像&#10;&#10;自動的に生成された説明">
            <a:extLst>
              <a:ext uri="{FF2B5EF4-FFF2-40B4-BE49-F238E27FC236}">
                <a16:creationId xmlns:a16="http://schemas.microsoft.com/office/drawing/2014/main" id="{6BF0D415-9D8A-44EC-AE71-826FA6E78C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76177" y="676902"/>
            <a:ext cx="3604204" cy="2667111"/>
          </a:xfrm>
          <a:prstGeom prst="rect">
            <a:avLst/>
          </a:prstGeom>
        </p:spPr>
      </p:pic>
      <p:sp>
        <p:nvSpPr>
          <p:cNvPr id="18" name="テキスト ボックス 17">
            <a:extLst>
              <a:ext uri="{FF2B5EF4-FFF2-40B4-BE49-F238E27FC236}">
                <a16:creationId xmlns:a16="http://schemas.microsoft.com/office/drawing/2014/main" id="{77B735DD-9D38-474F-9226-1B392274E900}"/>
              </a:ext>
            </a:extLst>
          </p:cNvPr>
          <p:cNvSpPr txBox="1"/>
          <p:nvPr/>
        </p:nvSpPr>
        <p:spPr>
          <a:xfrm>
            <a:off x="6274424" y="398511"/>
            <a:ext cx="1727838" cy="461665"/>
          </a:xfrm>
          <a:prstGeom prst="rect">
            <a:avLst/>
          </a:prstGeom>
          <a:noFill/>
          <a:ln>
            <a:noFill/>
          </a:ln>
        </p:spPr>
        <p:txBody>
          <a:bodyPr wrap="square" rtlCol="0">
            <a:spAutoFit/>
          </a:bodyPr>
          <a:lstStyle/>
          <a:p>
            <a:pPr algn="ctr"/>
            <a:r>
              <a:rPr lang="en-US" altLang="ja-JP" sz="2400" b="1" dirty="0">
                <a:latin typeface="メイリオ" panose="020B0604030504040204" pitchFamily="50" charset="-128"/>
                <a:ea typeface="メイリオ" panose="020B0604030504040204" pitchFamily="50" charset="-128"/>
              </a:rPr>
              <a:t>k-means</a:t>
            </a:r>
            <a:endParaRPr lang="ja-JP" altLang="en-US" sz="2400" b="1"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8465D82F-CD73-46A6-91A8-40AE939E3521}"/>
              </a:ext>
            </a:extLst>
          </p:cNvPr>
          <p:cNvSpPr txBox="1"/>
          <p:nvPr/>
        </p:nvSpPr>
        <p:spPr>
          <a:xfrm>
            <a:off x="710561" y="3598972"/>
            <a:ext cx="2545257" cy="461665"/>
          </a:xfrm>
          <a:prstGeom prst="rect">
            <a:avLst/>
          </a:prstGeom>
          <a:noFill/>
          <a:ln>
            <a:noFill/>
          </a:ln>
        </p:spPr>
        <p:txBody>
          <a:bodyPr wrap="square" rtlCol="0">
            <a:spAutoFit/>
          </a:bodyPr>
          <a:lstStyle/>
          <a:p>
            <a:pPr algn="ctr"/>
            <a:r>
              <a:rPr lang="ja-JP" altLang="en-US" sz="2400" b="1" dirty="0">
                <a:latin typeface="メイリオ" panose="020B0604030504040204" pitchFamily="50" charset="-128"/>
                <a:ea typeface="メイリオ" panose="020B0604030504040204" pitchFamily="50" charset="-128"/>
              </a:rPr>
              <a:t>従来の</a:t>
            </a:r>
            <a:r>
              <a:rPr lang="en-US" altLang="ja-JP" sz="2400" b="1" dirty="0">
                <a:latin typeface="メイリオ" panose="020B0604030504040204" pitchFamily="50" charset="-128"/>
                <a:ea typeface="メイリオ" panose="020B0604030504040204" pitchFamily="50" charset="-128"/>
              </a:rPr>
              <a:t>DBSCAN</a:t>
            </a:r>
            <a:endParaRPr lang="ja-JP" altLang="en-US" sz="2400" b="1"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8F38B500-4232-4A31-B20B-9A82AC4BE4C7}"/>
              </a:ext>
            </a:extLst>
          </p:cNvPr>
          <p:cNvSpPr txBox="1"/>
          <p:nvPr/>
        </p:nvSpPr>
        <p:spPr>
          <a:xfrm>
            <a:off x="6274425" y="3598974"/>
            <a:ext cx="3875546" cy="461665"/>
          </a:xfrm>
          <a:prstGeom prst="rect">
            <a:avLst/>
          </a:prstGeom>
          <a:noFill/>
          <a:ln>
            <a:noFill/>
          </a:ln>
        </p:spPr>
        <p:txBody>
          <a:bodyPr wrap="square" rtlCol="0">
            <a:spAutoFit/>
          </a:bodyPr>
          <a:lstStyle/>
          <a:p>
            <a:pPr algn="ctr"/>
            <a:r>
              <a:rPr lang="ja-JP" altLang="en-US" sz="2400" b="1" dirty="0">
                <a:solidFill>
                  <a:srgbClr val="FF0000"/>
                </a:solidFill>
                <a:latin typeface="メイリオ" panose="020B0604030504040204" pitchFamily="50" charset="-128"/>
                <a:ea typeface="メイリオ" panose="020B0604030504040204" pitchFamily="50" charset="-128"/>
              </a:rPr>
              <a:t>提案手法</a:t>
            </a:r>
            <a:r>
              <a:rPr lang="en-US" altLang="ja-JP" sz="2400" b="1" dirty="0">
                <a:solidFill>
                  <a:srgbClr val="FF0000"/>
                </a:solidFill>
                <a:latin typeface="メイリオ" panose="020B0604030504040204" pitchFamily="50" charset="-128"/>
                <a:ea typeface="メイリオ" panose="020B0604030504040204" pitchFamily="50" charset="-128"/>
              </a:rPr>
              <a:t>(</a:t>
            </a:r>
            <a:r>
              <a:rPr lang="ja-JP" altLang="en-US" sz="2400" b="1" dirty="0">
                <a:solidFill>
                  <a:srgbClr val="FF0000"/>
                </a:solidFill>
                <a:latin typeface="メイリオ" panose="020B0604030504040204" pitchFamily="50" charset="-128"/>
                <a:ea typeface="メイリオ" panose="020B0604030504040204" pitchFamily="50" charset="-128"/>
              </a:rPr>
              <a:t>改良</a:t>
            </a:r>
            <a:r>
              <a:rPr lang="en-US" altLang="ja-JP" sz="2400" b="1" dirty="0">
                <a:solidFill>
                  <a:srgbClr val="FF0000"/>
                </a:solidFill>
                <a:latin typeface="メイリオ" panose="020B0604030504040204" pitchFamily="50" charset="-128"/>
                <a:ea typeface="メイリオ" panose="020B0604030504040204" pitchFamily="50" charset="-128"/>
              </a:rPr>
              <a:t>DBSCAN)</a:t>
            </a:r>
            <a:endParaRPr lang="ja-JP" altLang="en-US" sz="2400" b="1" dirty="0">
              <a:solidFill>
                <a:srgbClr val="FF0000"/>
              </a:solidFill>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BBBD80A2-E6BD-4629-8BA3-D754FD0BCDC7}"/>
              </a:ext>
            </a:extLst>
          </p:cNvPr>
          <p:cNvSpPr txBox="1"/>
          <p:nvPr/>
        </p:nvSpPr>
        <p:spPr>
          <a:xfrm>
            <a:off x="710561" y="398507"/>
            <a:ext cx="2175858" cy="461665"/>
          </a:xfrm>
          <a:prstGeom prst="rect">
            <a:avLst/>
          </a:prstGeom>
          <a:noFill/>
          <a:ln>
            <a:noFill/>
          </a:ln>
        </p:spPr>
        <p:txBody>
          <a:bodyPr wrap="square" rtlCol="0">
            <a:spAutoFit/>
          </a:bodyPr>
          <a:lstStyle/>
          <a:p>
            <a:pPr algn="ctr"/>
            <a:r>
              <a:rPr lang="ja-JP" altLang="en-US" sz="2400" b="1" dirty="0">
                <a:latin typeface="メイリオ" panose="020B0604030504040204" pitchFamily="50" charset="-128"/>
                <a:ea typeface="メイリオ" panose="020B0604030504040204" pitchFamily="50" charset="-128"/>
              </a:rPr>
              <a:t>真のクラスタ</a:t>
            </a:r>
          </a:p>
        </p:txBody>
      </p:sp>
      <p:sp>
        <p:nvSpPr>
          <p:cNvPr id="15" name="フローチャート: 代替処理 14">
            <a:extLst>
              <a:ext uri="{FF2B5EF4-FFF2-40B4-BE49-F238E27FC236}">
                <a16:creationId xmlns:a16="http://schemas.microsoft.com/office/drawing/2014/main" id="{A7A153A0-2052-4B26-BF5C-9519AD686CA5}"/>
              </a:ext>
            </a:extLst>
          </p:cNvPr>
          <p:cNvSpPr/>
          <p:nvPr/>
        </p:nvSpPr>
        <p:spPr>
          <a:xfrm>
            <a:off x="77888" y="4238754"/>
            <a:ext cx="1727839" cy="1037184"/>
          </a:xfrm>
          <a:prstGeom prst="flowChartAlternateProcess">
            <a:avLst/>
          </a:prstGeom>
          <a:solidFill>
            <a:schemeClr val="accent2">
              <a:lumMod val="20000"/>
              <a:lumOff val="80000"/>
            </a:schemeClr>
          </a:solid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メイリオ" panose="020B0604030504040204" pitchFamily="50" charset="-128"/>
                <a:ea typeface="メイリオ" panose="020B0604030504040204" pitchFamily="50" charset="-128"/>
              </a:rPr>
              <a:t>非線形境界型に有効</a:t>
            </a:r>
          </a:p>
        </p:txBody>
      </p:sp>
      <p:sp>
        <p:nvSpPr>
          <p:cNvPr id="17" name="フローチャート: 代替処理 16">
            <a:extLst>
              <a:ext uri="{FF2B5EF4-FFF2-40B4-BE49-F238E27FC236}">
                <a16:creationId xmlns:a16="http://schemas.microsoft.com/office/drawing/2014/main" id="{9D9CF0F5-5347-40DF-8A7C-FDAC752B72EB}"/>
              </a:ext>
            </a:extLst>
          </p:cNvPr>
          <p:cNvSpPr/>
          <p:nvPr/>
        </p:nvSpPr>
        <p:spPr>
          <a:xfrm>
            <a:off x="81698" y="5396994"/>
            <a:ext cx="1727839" cy="1037184"/>
          </a:xfrm>
          <a:prstGeom prst="flowChartAlternateProcess">
            <a:avLst/>
          </a:prstGeom>
          <a:solidFill>
            <a:schemeClr val="accent5">
              <a:lumMod val="20000"/>
              <a:lumOff val="80000"/>
            </a:schemeClr>
          </a:solidFill>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メイリオ" panose="020B0604030504040204" pitchFamily="50" charset="-128"/>
                <a:ea typeface="メイリオ" panose="020B0604030504040204" pitchFamily="50" charset="-128"/>
              </a:rPr>
              <a:t>ターゲット</a:t>
            </a:r>
            <a:endParaRPr lang="en-US" altLang="ja-JP" dirty="0">
              <a:latin typeface="メイリオ" panose="020B0604030504040204" pitchFamily="50" charset="-128"/>
              <a:ea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rPr>
              <a:t>クラスタ数</a:t>
            </a:r>
            <a:endParaRPr lang="en-US" altLang="ja-JP" dirty="0">
              <a:latin typeface="メイリオ" panose="020B0604030504040204" pitchFamily="50" charset="-128"/>
              <a:ea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rPr>
              <a:t>指定不可</a:t>
            </a:r>
          </a:p>
        </p:txBody>
      </p:sp>
      <p:sp>
        <p:nvSpPr>
          <p:cNvPr id="19" name="フローチャート: 代替処理 18">
            <a:extLst>
              <a:ext uri="{FF2B5EF4-FFF2-40B4-BE49-F238E27FC236}">
                <a16:creationId xmlns:a16="http://schemas.microsoft.com/office/drawing/2014/main" id="{0C2DB6D2-A6C3-41A0-A39E-A87033FC9FD5}"/>
              </a:ext>
            </a:extLst>
          </p:cNvPr>
          <p:cNvSpPr/>
          <p:nvPr/>
        </p:nvSpPr>
        <p:spPr>
          <a:xfrm>
            <a:off x="10400325" y="4215894"/>
            <a:ext cx="1727839" cy="1037184"/>
          </a:xfrm>
          <a:prstGeom prst="flowChartAlternateProcess">
            <a:avLst/>
          </a:prstGeom>
          <a:solidFill>
            <a:schemeClr val="accent2">
              <a:lumMod val="20000"/>
              <a:lumOff val="80000"/>
            </a:schemeClr>
          </a:solid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メイリオ" panose="020B0604030504040204" pitchFamily="50" charset="-128"/>
                <a:ea typeface="メイリオ" panose="020B0604030504040204" pitchFamily="50" charset="-128"/>
              </a:rPr>
              <a:t>非線形境界型に有効</a:t>
            </a:r>
          </a:p>
        </p:txBody>
      </p:sp>
      <p:sp>
        <p:nvSpPr>
          <p:cNvPr id="21" name="フローチャート: 代替処理 20">
            <a:extLst>
              <a:ext uri="{FF2B5EF4-FFF2-40B4-BE49-F238E27FC236}">
                <a16:creationId xmlns:a16="http://schemas.microsoft.com/office/drawing/2014/main" id="{CECF8603-FF14-44F6-9CCF-0ED5F83E0E14}"/>
              </a:ext>
            </a:extLst>
          </p:cNvPr>
          <p:cNvSpPr/>
          <p:nvPr/>
        </p:nvSpPr>
        <p:spPr>
          <a:xfrm>
            <a:off x="10381275" y="5374134"/>
            <a:ext cx="1727839" cy="1037184"/>
          </a:xfrm>
          <a:prstGeom prst="flowChartAlternateProcess">
            <a:avLst/>
          </a:prstGeom>
          <a:solidFill>
            <a:schemeClr val="accent2">
              <a:lumMod val="20000"/>
              <a:lumOff val="80000"/>
            </a:schemeClr>
          </a:solid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メイリオ" panose="020B0604030504040204" pitchFamily="50" charset="-128"/>
                <a:ea typeface="メイリオ" panose="020B0604030504040204" pitchFamily="50" charset="-128"/>
              </a:rPr>
              <a:t>ターゲット</a:t>
            </a:r>
            <a:endParaRPr lang="en-US" altLang="ja-JP" dirty="0">
              <a:latin typeface="メイリオ" panose="020B0604030504040204" pitchFamily="50" charset="-128"/>
              <a:ea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rPr>
              <a:t>クラスタ数</a:t>
            </a:r>
            <a:endParaRPr lang="en-US" altLang="ja-JP" dirty="0">
              <a:latin typeface="メイリオ" panose="020B0604030504040204" pitchFamily="50" charset="-128"/>
              <a:ea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rPr>
              <a:t>指定可能</a:t>
            </a:r>
          </a:p>
        </p:txBody>
      </p:sp>
      <p:sp>
        <p:nvSpPr>
          <p:cNvPr id="23" name="フローチャート: 代替処理 22">
            <a:extLst>
              <a:ext uri="{FF2B5EF4-FFF2-40B4-BE49-F238E27FC236}">
                <a16:creationId xmlns:a16="http://schemas.microsoft.com/office/drawing/2014/main" id="{6C0DB9AC-B481-44A4-B928-286CE50171A6}"/>
              </a:ext>
            </a:extLst>
          </p:cNvPr>
          <p:cNvSpPr/>
          <p:nvPr/>
        </p:nvSpPr>
        <p:spPr>
          <a:xfrm>
            <a:off x="10215825" y="2061439"/>
            <a:ext cx="1933395" cy="1037184"/>
          </a:xfrm>
          <a:prstGeom prst="flowChartAlternateProcess">
            <a:avLst/>
          </a:prstGeom>
          <a:solidFill>
            <a:schemeClr val="accent2">
              <a:lumMod val="20000"/>
              <a:lumOff val="80000"/>
            </a:schemeClr>
          </a:solid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メイリオ" panose="020B0604030504040204" pitchFamily="50" charset="-128"/>
                <a:ea typeface="メイリオ" panose="020B0604030504040204" pitchFamily="50" charset="-128"/>
              </a:rPr>
              <a:t>一般的に</a:t>
            </a:r>
            <a:endParaRPr lang="en-US" altLang="ja-JP" dirty="0">
              <a:latin typeface="メイリオ" panose="020B0604030504040204" pitchFamily="50" charset="-128"/>
              <a:ea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rPr>
              <a:t>ターゲット</a:t>
            </a:r>
            <a:endParaRPr lang="en-US" altLang="ja-JP" dirty="0">
              <a:latin typeface="メイリオ" panose="020B0604030504040204" pitchFamily="50" charset="-128"/>
              <a:ea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rPr>
              <a:t>クラスタ数指定</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9764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 name="楕円 95">
            <a:extLst>
              <a:ext uri="{FF2B5EF4-FFF2-40B4-BE49-F238E27FC236}">
                <a16:creationId xmlns:a16="http://schemas.microsoft.com/office/drawing/2014/main" id="{5A759F6A-B26D-483A-92E2-B9DF9A4977DB}"/>
              </a:ext>
            </a:extLst>
          </p:cNvPr>
          <p:cNvSpPr/>
          <p:nvPr/>
        </p:nvSpPr>
        <p:spPr>
          <a:xfrm>
            <a:off x="4358919" y="395485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9" name="楕円 88">
            <a:extLst>
              <a:ext uri="{FF2B5EF4-FFF2-40B4-BE49-F238E27FC236}">
                <a16:creationId xmlns:a16="http://schemas.microsoft.com/office/drawing/2014/main" id="{14B97C66-1085-4EF8-AF28-DFF7F6BE71E7}"/>
              </a:ext>
            </a:extLst>
          </p:cNvPr>
          <p:cNvSpPr/>
          <p:nvPr/>
        </p:nvSpPr>
        <p:spPr>
          <a:xfrm>
            <a:off x="5311873" y="2671382"/>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楕円 3">
            <a:extLst>
              <a:ext uri="{FF2B5EF4-FFF2-40B4-BE49-F238E27FC236}">
                <a16:creationId xmlns:a16="http://schemas.microsoft.com/office/drawing/2014/main" id="{084F8B62-49C6-4576-8085-DF52281217D1}"/>
              </a:ext>
            </a:extLst>
          </p:cNvPr>
          <p:cNvSpPr/>
          <p:nvPr/>
        </p:nvSpPr>
        <p:spPr>
          <a:xfrm>
            <a:off x="5939790" y="86487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楕円 13">
            <a:extLst>
              <a:ext uri="{FF2B5EF4-FFF2-40B4-BE49-F238E27FC236}">
                <a16:creationId xmlns:a16="http://schemas.microsoft.com/office/drawing/2014/main" id="{649AF52E-DFAC-4087-832D-FDFD70A3AD0C}"/>
              </a:ext>
            </a:extLst>
          </p:cNvPr>
          <p:cNvSpPr/>
          <p:nvPr/>
        </p:nvSpPr>
        <p:spPr>
          <a:xfrm>
            <a:off x="4560570" y="8001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楕円 14">
            <a:extLst>
              <a:ext uri="{FF2B5EF4-FFF2-40B4-BE49-F238E27FC236}">
                <a16:creationId xmlns:a16="http://schemas.microsoft.com/office/drawing/2014/main" id="{0BD5C05E-C1FC-4EAF-89B3-B359EDBCB353}"/>
              </a:ext>
            </a:extLst>
          </p:cNvPr>
          <p:cNvSpPr/>
          <p:nvPr/>
        </p:nvSpPr>
        <p:spPr>
          <a:xfrm>
            <a:off x="5067300" y="1638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楕円 15">
            <a:extLst>
              <a:ext uri="{FF2B5EF4-FFF2-40B4-BE49-F238E27FC236}">
                <a16:creationId xmlns:a16="http://schemas.microsoft.com/office/drawing/2014/main" id="{071790D3-DDDB-4015-8C08-1685EF173C1B}"/>
              </a:ext>
            </a:extLst>
          </p:cNvPr>
          <p:cNvSpPr/>
          <p:nvPr/>
        </p:nvSpPr>
        <p:spPr>
          <a:xfrm>
            <a:off x="5280660" y="1086786"/>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楕円 16">
            <a:extLst>
              <a:ext uri="{FF2B5EF4-FFF2-40B4-BE49-F238E27FC236}">
                <a16:creationId xmlns:a16="http://schemas.microsoft.com/office/drawing/2014/main" id="{BA8AC99B-785A-4126-ABC1-9C0780F66F87}"/>
              </a:ext>
            </a:extLst>
          </p:cNvPr>
          <p:cNvSpPr/>
          <p:nvPr/>
        </p:nvSpPr>
        <p:spPr>
          <a:xfrm>
            <a:off x="6576060" y="7581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楕円 17">
            <a:extLst>
              <a:ext uri="{FF2B5EF4-FFF2-40B4-BE49-F238E27FC236}">
                <a16:creationId xmlns:a16="http://schemas.microsoft.com/office/drawing/2014/main" id="{E0F94403-7BC3-4B21-8C53-CAC41455BA21}"/>
              </a:ext>
            </a:extLst>
          </p:cNvPr>
          <p:cNvSpPr/>
          <p:nvPr/>
        </p:nvSpPr>
        <p:spPr>
          <a:xfrm>
            <a:off x="5779770" y="15621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4" name="楕円 23">
            <a:extLst>
              <a:ext uri="{FF2B5EF4-FFF2-40B4-BE49-F238E27FC236}">
                <a16:creationId xmlns:a16="http://schemas.microsoft.com/office/drawing/2014/main" id="{4A1C64AA-0862-4103-A908-F9FE80044C2C}"/>
              </a:ext>
            </a:extLst>
          </p:cNvPr>
          <p:cNvSpPr/>
          <p:nvPr/>
        </p:nvSpPr>
        <p:spPr>
          <a:xfrm>
            <a:off x="8454390" y="407670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楕円 24">
            <a:extLst>
              <a:ext uri="{FF2B5EF4-FFF2-40B4-BE49-F238E27FC236}">
                <a16:creationId xmlns:a16="http://schemas.microsoft.com/office/drawing/2014/main" id="{A96A547E-944C-489D-88FB-519AAF9730CB}"/>
              </a:ext>
            </a:extLst>
          </p:cNvPr>
          <p:cNvSpPr/>
          <p:nvPr/>
        </p:nvSpPr>
        <p:spPr>
          <a:xfrm>
            <a:off x="8606790" y="475488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楕円 25">
            <a:extLst>
              <a:ext uri="{FF2B5EF4-FFF2-40B4-BE49-F238E27FC236}">
                <a16:creationId xmlns:a16="http://schemas.microsoft.com/office/drawing/2014/main" id="{01024A60-ACA6-4497-AB99-4559189AB387}"/>
              </a:ext>
            </a:extLst>
          </p:cNvPr>
          <p:cNvSpPr/>
          <p:nvPr/>
        </p:nvSpPr>
        <p:spPr>
          <a:xfrm>
            <a:off x="9159240" y="416433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楕円 26">
            <a:extLst>
              <a:ext uri="{FF2B5EF4-FFF2-40B4-BE49-F238E27FC236}">
                <a16:creationId xmlns:a16="http://schemas.microsoft.com/office/drawing/2014/main" id="{28387E62-6E6F-4942-9ADC-3FBEC00793A9}"/>
              </a:ext>
            </a:extLst>
          </p:cNvPr>
          <p:cNvSpPr/>
          <p:nvPr/>
        </p:nvSpPr>
        <p:spPr>
          <a:xfrm>
            <a:off x="9391650" y="493395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楕円 27">
            <a:extLst>
              <a:ext uri="{FF2B5EF4-FFF2-40B4-BE49-F238E27FC236}">
                <a16:creationId xmlns:a16="http://schemas.microsoft.com/office/drawing/2014/main" id="{3035D8CA-390D-4A2F-9490-29F68C710BDF}"/>
              </a:ext>
            </a:extLst>
          </p:cNvPr>
          <p:cNvSpPr/>
          <p:nvPr/>
        </p:nvSpPr>
        <p:spPr>
          <a:xfrm>
            <a:off x="9944100" y="430911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34" name="グループ化 33">
            <a:extLst>
              <a:ext uri="{FF2B5EF4-FFF2-40B4-BE49-F238E27FC236}">
                <a16:creationId xmlns:a16="http://schemas.microsoft.com/office/drawing/2014/main" id="{A7B29444-A9F9-41C1-9D41-83AFE88D25D4}"/>
              </a:ext>
            </a:extLst>
          </p:cNvPr>
          <p:cNvGrpSpPr/>
          <p:nvPr/>
        </p:nvGrpSpPr>
        <p:grpSpPr>
          <a:xfrm>
            <a:off x="4735417" y="4766310"/>
            <a:ext cx="365760" cy="388620"/>
            <a:chOff x="5574030" y="4431030"/>
            <a:chExt cx="365760" cy="388620"/>
          </a:xfrm>
        </p:grpSpPr>
        <p:cxnSp>
          <p:nvCxnSpPr>
            <p:cNvPr id="31" name="直線コネクタ 30">
              <a:extLst>
                <a:ext uri="{FF2B5EF4-FFF2-40B4-BE49-F238E27FC236}">
                  <a16:creationId xmlns:a16="http://schemas.microsoft.com/office/drawing/2014/main" id="{E6ADECC6-863F-42D8-A6EB-5DA1DFF3308B}"/>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DBF8566-8240-4214-A393-2F0626D919B2}"/>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08E3E7D5-65F0-438F-A422-B236B5AD35A7}"/>
              </a:ext>
            </a:extLst>
          </p:cNvPr>
          <p:cNvGrpSpPr/>
          <p:nvPr/>
        </p:nvGrpSpPr>
        <p:grpSpPr>
          <a:xfrm>
            <a:off x="6248400" y="4427220"/>
            <a:ext cx="365760" cy="388620"/>
            <a:chOff x="5574030" y="4431030"/>
            <a:chExt cx="365760" cy="388620"/>
          </a:xfrm>
        </p:grpSpPr>
        <p:cxnSp>
          <p:nvCxnSpPr>
            <p:cNvPr id="36" name="直線コネクタ 35">
              <a:extLst>
                <a:ext uri="{FF2B5EF4-FFF2-40B4-BE49-F238E27FC236}">
                  <a16:creationId xmlns:a16="http://schemas.microsoft.com/office/drawing/2014/main" id="{0C3161BB-407C-47A8-9460-B2E838062806}"/>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D2EDC1A-AF9A-40F8-BD51-41FD60383239}"/>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AF57C600-259C-4BE1-954E-F5C85607D075}"/>
              </a:ext>
            </a:extLst>
          </p:cNvPr>
          <p:cNvGrpSpPr/>
          <p:nvPr/>
        </p:nvGrpSpPr>
        <p:grpSpPr>
          <a:xfrm>
            <a:off x="5532120" y="4968240"/>
            <a:ext cx="365760" cy="388620"/>
            <a:chOff x="5574030" y="4431030"/>
            <a:chExt cx="365760" cy="388620"/>
          </a:xfrm>
        </p:grpSpPr>
        <p:cxnSp>
          <p:nvCxnSpPr>
            <p:cNvPr id="39" name="直線コネクタ 38">
              <a:extLst>
                <a:ext uri="{FF2B5EF4-FFF2-40B4-BE49-F238E27FC236}">
                  <a16:creationId xmlns:a16="http://schemas.microsoft.com/office/drawing/2014/main" id="{9453A463-A62D-4CD6-A7EC-DB33090EC1E4}"/>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E570A31-5EA1-4366-AE92-FD1CB398623E}"/>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AB933D92-FFC9-4214-A547-5AB7CC3C756E}"/>
              </a:ext>
            </a:extLst>
          </p:cNvPr>
          <p:cNvGrpSpPr/>
          <p:nvPr/>
        </p:nvGrpSpPr>
        <p:grpSpPr>
          <a:xfrm>
            <a:off x="5387340" y="3931920"/>
            <a:ext cx="365760" cy="388620"/>
            <a:chOff x="5574030" y="4431030"/>
            <a:chExt cx="365760" cy="388620"/>
          </a:xfrm>
        </p:grpSpPr>
        <p:cxnSp>
          <p:nvCxnSpPr>
            <p:cNvPr id="42" name="直線コネクタ 41">
              <a:extLst>
                <a:ext uri="{FF2B5EF4-FFF2-40B4-BE49-F238E27FC236}">
                  <a16:creationId xmlns:a16="http://schemas.microsoft.com/office/drawing/2014/main" id="{D8A8C59D-5FC1-42C4-9E9D-C6A33ABD3DB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1B2173CE-7D8F-4353-A9B9-0E9DD6471BE4}"/>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id="{FD65FE47-4250-445C-8327-0FC2CCAF6BB6}"/>
              </a:ext>
            </a:extLst>
          </p:cNvPr>
          <p:cNvGrpSpPr/>
          <p:nvPr/>
        </p:nvGrpSpPr>
        <p:grpSpPr>
          <a:xfrm>
            <a:off x="4705350" y="3158490"/>
            <a:ext cx="365760" cy="388620"/>
            <a:chOff x="5574030" y="4431030"/>
            <a:chExt cx="365760" cy="388620"/>
          </a:xfrm>
        </p:grpSpPr>
        <p:cxnSp>
          <p:nvCxnSpPr>
            <p:cNvPr id="45" name="直線コネクタ 44">
              <a:extLst>
                <a:ext uri="{FF2B5EF4-FFF2-40B4-BE49-F238E27FC236}">
                  <a16:creationId xmlns:a16="http://schemas.microsoft.com/office/drawing/2014/main" id="{A1A589AA-247D-4C81-B991-D31801487968}"/>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3A52624F-EAE7-41A1-A089-8ED86144EC8B}"/>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グループ化 52">
            <a:extLst>
              <a:ext uri="{FF2B5EF4-FFF2-40B4-BE49-F238E27FC236}">
                <a16:creationId xmlns:a16="http://schemas.microsoft.com/office/drawing/2014/main" id="{CADF57D1-C989-48FC-9754-396FB0784A9E}"/>
              </a:ext>
            </a:extLst>
          </p:cNvPr>
          <p:cNvGrpSpPr/>
          <p:nvPr/>
        </p:nvGrpSpPr>
        <p:grpSpPr>
          <a:xfrm>
            <a:off x="2411730" y="4320540"/>
            <a:ext cx="365760" cy="388620"/>
            <a:chOff x="5574030" y="4431030"/>
            <a:chExt cx="365760" cy="388620"/>
          </a:xfrm>
        </p:grpSpPr>
        <p:cxnSp>
          <p:nvCxnSpPr>
            <p:cNvPr id="54" name="直線コネクタ 53">
              <a:extLst>
                <a:ext uri="{FF2B5EF4-FFF2-40B4-BE49-F238E27FC236}">
                  <a16:creationId xmlns:a16="http://schemas.microsoft.com/office/drawing/2014/main" id="{ADC975CE-A609-42DA-9C51-DFC3BD12873E}"/>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CFEA925B-2C63-4CEB-9449-A1541275EA3C}"/>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6" name="グループ化 55">
            <a:extLst>
              <a:ext uri="{FF2B5EF4-FFF2-40B4-BE49-F238E27FC236}">
                <a16:creationId xmlns:a16="http://schemas.microsoft.com/office/drawing/2014/main" id="{4FA88E12-0682-415A-A892-89898A2641F9}"/>
              </a:ext>
            </a:extLst>
          </p:cNvPr>
          <p:cNvGrpSpPr/>
          <p:nvPr/>
        </p:nvGrpSpPr>
        <p:grpSpPr>
          <a:xfrm>
            <a:off x="6160770" y="3413760"/>
            <a:ext cx="365760" cy="388620"/>
            <a:chOff x="5574030" y="4431030"/>
            <a:chExt cx="365760" cy="388620"/>
          </a:xfrm>
        </p:grpSpPr>
        <p:cxnSp>
          <p:nvCxnSpPr>
            <p:cNvPr id="57" name="直線コネクタ 56">
              <a:extLst>
                <a:ext uri="{FF2B5EF4-FFF2-40B4-BE49-F238E27FC236}">
                  <a16:creationId xmlns:a16="http://schemas.microsoft.com/office/drawing/2014/main" id="{86ABCB2F-1DDA-4B82-B295-CA026F4C8B88}"/>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DEE2BA9B-061E-406A-81F8-23DE87A729E7}"/>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楕円 60">
            <a:extLst>
              <a:ext uri="{FF2B5EF4-FFF2-40B4-BE49-F238E27FC236}">
                <a16:creationId xmlns:a16="http://schemas.microsoft.com/office/drawing/2014/main" id="{E997DA22-EE08-4B47-9932-505A99E144EB}"/>
              </a:ext>
            </a:extLst>
          </p:cNvPr>
          <p:cNvSpPr/>
          <p:nvPr/>
        </p:nvSpPr>
        <p:spPr>
          <a:xfrm>
            <a:off x="6442710" y="11049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2" name="楕円 61">
            <a:extLst>
              <a:ext uri="{FF2B5EF4-FFF2-40B4-BE49-F238E27FC236}">
                <a16:creationId xmlns:a16="http://schemas.microsoft.com/office/drawing/2014/main" id="{259119F5-4CC3-4AF9-A0E6-C7E0DFB27EA4}"/>
              </a:ext>
            </a:extLst>
          </p:cNvPr>
          <p:cNvSpPr/>
          <p:nvPr/>
        </p:nvSpPr>
        <p:spPr>
          <a:xfrm>
            <a:off x="8793480" y="5444490"/>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3" name="楕円 62">
            <a:extLst>
              <a:ext uri="{FF2B5EF4-FFF2-40B4-BE49-F238E27FC236}">
                <a16:creationId xmlns:a16="http://schemas.microsoft.com/office/drawing/2014/main" id="{93C2D458-B835-4945-A603-CA285765B377}"/>
              </a:ext>
            </a:extLst>
          </p:cNvPr>
          <p:cNvSpPr/>
          <p:nvPr/>
        </p:nvSpPr>
        <p:spPr>
          <a:xfrm>
            <a:off x="10168890" y="5344883"/>
            <a:ext cx="586740" cy="58674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0" name="楕円 79">
            <a:extLst>
              <a:ext uri="{FF2B5EF4-FFF2-40B4-BE49-F238E27FC236}">
                <a16:creationId xmlns:a16="http://schemas.microsoft.com/office/drawing/2014/main" id="{3BD193C5-E27D-41AD-A692-B0B2E8859821}"/>
              </a:ext>
            </a:extLst>
          </p:cNvPr>
          <p:cNvSpPr/>
          <p:nvPr/>
        </p:nvSpPr>
        <p:spPr>
          <a:xfrm>
            <a:off x="4373880" y="12192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1" name="楕円 80">
            <a:extLst>
              <a:ext uri="{FF2B5EF4-FFF2-40B4-BE49-F238E27FC236}">
                <a16:creationId xmlns:a16="http://schemas.microsoft.com/office/drawing/2014/main" id="{000B6143-3C02-4DC8-AE06-01D47B704410}"/>
              </a:ext>
            </a:extLst>
          </p:cNvPr>
          <p:cNvSpPr/>
          <p:nvPr/>
        </p:nvSpPr>
        <p:spPr>
          <a:xfrm>
            <a:off x="7086600" y="35433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3" name="楕円 82">
            <a:extLst>
              <a:ext uri="{FF2B5EF4-FFF2-40B4-BE49-F238E27FC236}">
                <a16:creationId xmlns:a16="http://schemas.microsoft.com/office/drawing/2014/main" id="{6304DD6B-4167-407E-A80C-6C74CD698C21}"/>
              </a:ext>
            </a:extLst>
          </p:cNvPr>
          <p:cNvSpPr/>
          <p:nvPr/>
        </p:nvSpPr>
        <p:spPr>
          <a:xfrm>
            <a:off x="3882390" y="53340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8" name="テキスト ボックス 97">
            <a:extLst>
              <a:ext uri="{FF2B5EF4-FFF2-40B4-BE49-F238E27FC236}">
                <a16:creationId xmlns:a16="http://schemas.microsoft.com/office/drawing/2014/main" id="{73623F99-B128-4EC2-A94A-867638D33D03}"/>
              </a:ext>
            </a:extLst>
          </p:cNvPr>
          <p:cNvSpPr txBox="1"/>
          <p:nvPr/>
        </p:nvSpPr>
        <p:spPr>
          <a:xfrm>
            <a:off x="2266952" y="258048"/>
            <a:ext cx="1783079"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0" name="テキスト ボックス 99">
            <a:extLst>
              <a:ext uri="{FF2B5EF4-FFF2-40B4-BE49-F238E27FC236}">
                <a16:creationId xmlns:a16="http://schemas.microsoft.com/office/drawing/2014/main" id="{58B796F7-1E9E-4A5B-8A60-0C924C37E82F}"/>
              </a:ext>
            </a:extLst>
          </p:cNvPr>
          <p:cNvSpPr txBox="1"/>
          <p:nvPr/>
        </p:nvSpPr>
        <p:spPr>
          <a:xfrm>
            <a:off x="7379970" y="3608072"/>
            <a:ext cx="1661160" cy="467819"/>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3</a:t>
            </a:r>
            <a:endParaRPr lang="ja-JP" altLang="en-US" sz="2400" dirty="0">
              <a:latin typeface="メイリオ" panose="020B0604030504040204" pitchFamily="50" charset="-128"/>
              <a:ea typeface="メイリオ" panose="020B0604030504040204" pitchFamily="50" charset="-128"/>
            </a:endParaRPr>
          </a:p>
        </p:txBody>
      </p:sp>
      <p:grpSp>
        <p:nvGrpSpPr>
          <p:cNvPr id="64" name="グループ化 63">
            <a:extLst>
              <a:ext uri="{FF2B5EF4-FFF2-40B4-BE49-F238E27FC236}">
                <a16:creationId xmlns:a16="http://schemas.microsoft.com/office/drawing/2014/main" id="{1FAA7EC6-A6F6-4154-9FE5-B35ECC76FDA2}"/>
              </a:ext>
            </a:extLst>
          </p:cNvPr>
          <p:cNvGrpSpPr/>
          <p:nvPr/>
        </p:nvGrpSpPr>
        <p:grpSpPr>
          <a:xfrm>
            <a:off x="3177964" y="4515273"/>
            <a:ext cx="365760" cy="388620"/>
            <a:chOff x="5574030" y="4431030"/>
            <a:chExt cx="365760" cy="388620"/>
          </a:xfrm>
        </p:grpSpPr>
        <p:cxnSp>
          <p:nvCxnSpPr>
            <p:cNvPr id="65" name="直線コネクタ 64">
              <a:extLst>
                <a:ext uri="{FF2B5EF4-FFF2-40B4-BE49-F238E27FC236}">
                  <a16:creationId xmlns:a16="http://schemas.microsoft.com/office/drawing/2014/main" id="{34EC4E87-3856-4E1D-9035-400F54D120E7}"/>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79614BB8-7730-40BC-8949-D2C8CE423FA2}"/>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7" name="グループ化 66">
            <a:extLst>
              <a:ext uri="{FF2B5EF4-FFF2-40B4-BE49-F238E27FC236}">
                <a16:creationId xmlns:a16="http://schemas.microsoft.com/office/drawing/2014/main" id="{C4FE8875-F1DF-4E8A-9BF1-D9EDCE0CE330}"/>
              </a:ext>
            </a:extLst>
          </p:cNvPr>
          <p:cNvGrpSpPr/>
          <p:nvPr/>
        </p:nvGrpSpPr>
        <p:grpSpPr>
          <a:xfrm>
            <a:off x="2576829" y="5035971"/>
            <a:ext cx="365760" cy="388620"/>
            <a:chOff x="5574030" y="4431030"/>
            <a:chExt cx="365760" cy="388620"/>
          </a:xfrm>
        </p:grpSpPr>
        <p:cxnSp>
          <p:nvCxnSpPr>
            <p:cNvPr id="68" name="直線コネクタ 67">
              <a:extLst>
                <a:ext uri="{FF2B5EF4-FFF2-40B4-BE49-F238E27FC236}">
                  <a16:creationId xmlns:a16="http://schemas.microsoft.com/office/drawing/2014/main" id="{E2E02D5A-C573-4CA2-97CF-5EFD1B6EAA1A}"/>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3A312B49-9726-4D9E-ABA6-AB316C281E53}"/>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0" name="グループ化 69">
            <a:extLst>
              <a:ext uri="{FF2B5EF4-FFF2-40B4-BE49-F238E27FC236}">
                <a16:creationId xmlns:a16="http://schemas.microsoft.com/office/drawing/2014/main" id="{1A6B439A-14F2-487D-A1F5-7AD29B45927D}"/>
              </a:ext>
            </a:extLst>
          </p:cNvPr>
          <p:cNvGrpSpPr/>
          <p:nvPr/>
        </p:nvGrpSpPr>
        <p:grpSpPr>
          <a:xfrm>
            <a:off x="1861397" y="4811606"/>
            <a:ext cx="365760" cy="388620"/>
            <a:chOff x="5574030" y="4431030"/>
            <a:chExt cx="365760" cy="388620"/>
          </a:xfrm>
        </p:grpSpPr>
        <p:cxnSp>
          <p:nvCxnSpPr>
            <p:cNvPr id="71" name="直線コネクタ 70">
              <a:extLst>
                <a:ext uri="{FF2B5EF4-FFF2-40B4-BE49-F238E27FC236}">
                  <a16:creationId xmlns:a16="http://schemas.microsoft.com/office/drawing/2014/main" id="{E0B4202D-F97E-4021-ACB4-9F0076869B4E}"/>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546160C1-A3D3-4C23-B658-E648F2C0AAB0}"/>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3" name="グループ化 72">
            <a:extLst>
              <a:ext uri="{FF2B5EF4-FFF2-40B4-BE49-F238E27FC236}">
                <a16:creationId xmlns:a16="http://schemas.microsoft.com/office/drawing/2014/main" id="{871C3C8C-41D3-45DA-BAF5-4CA4060FF05A}"/>
              </a:ext>
            </a:extLst>
          </p:cNvPr>
          <p:cNvGrpSpPr/>
          <p:nvPr/>
        </p:nvGrpSpPr>
        <p:grpSpPr>
          <a:xfrm>
            <a:off x="2018030" y="5480472"/>
            <a:ext cx="365760" cy="388620"/>
            <a:chOff x="5574030" y="4431030"/>
            <a:chExt cx="365760" cy="388620"/>
          </a:xfrm>
        </p:grpSpPr>
        <p:cxnSp>
          <p:nvCxnSpPr>
            <p:cNvPr id="74" name="直線コネクタ 73">
              <a:extLst>
                <a:ext uri="{FF2B5EF4-FFF2-40B4-BE49-F238E27FC236}">
                  <a16:creationId xmlns:a16="http://schemas.microsoft.com/office/drawing/2014/main" id="{F795043E-07A2-40D2-BA28-18C67E9137B4}"/>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BAABD646-C4DC-48BF-BB82-66DFF2239B12}"/>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グループ化 75">
            <a:extLst>
              <a:ext uri="{FF2B5EF4-FFF2-40B4-BE49-F238E27FC236}">
                <a16:creationId xmlns:a16="http://schemas.microsoft.com/office/drawing/2014/main" id="{057DF571-4FF2-45D6-A486-23755B7663BA}"/>
              </a:ext>
            </a:extLst>
          </p:cNvPr>
          <p:cNvGrpSpPr/>
          <p:nvPr/>
        </p:nvGrpSpPr>
        <p:grpSpPr>
          <a:xfrm>
            <a:off x="2826594" y="5853005"/>
            <a:ext cx="365760" cy="388620"/>
            <a:chOff x="5574030" y="4431030"/>
            <a:chExt cx="365760" cy="388620"/>
          </a:xfrm>
        </p:grpSpPr>
        <p:cxnSp>
          <p:nvCxnSpPr>
            <p:cNvPr id="77" name="直線コネクタ 76">
              <a:extLst>
                <a:ext uri="{FF2B5EF4-FFF2-40B4-BE49-F238E27FC236}">
                  <a16:creationId xmlns:a16="http://schemas.microsoft.com/office/drawing/2014/main" id="{19F58BFE-9E11-4751-8609-5F1CBEBD21CF}"/>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C422002-C41C-4857-9841-BB50A7A83E76}"/>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9" name="グループ化 78">
            <a:extLst>
              <a:ext uri="{FF2B5EF4-FFF2-40B4-BE49-F238E27FC236}">
                <a16:creationId xmlns:a16="http://schemas.microsoft.com/office/drawing/2014/main" id="{6CB8B53A-433E-4645-9715-ECBFA70FDBC7}"/>
              </a:ext>
            </a:extLst>
          </p:cNvPr>
          <p:cNvGrpSpPr/>
          <p:nvPr/>
        </p:nvGrpSpPr>
        <p:grpSpPr>
          <a:xfrm>
            <a:off x="3317657" y="5268804"/>
            <a:ext cx="365760" cy="388620"/>
            <a:chOff x="5574030" y="4431030"/>
            <a:chExt cx="365760" cy="388620"/>
          </a:xfrm>
        </p:grpSpPr>
        <p:cxnSp>
          <p:nvCxnSpPr>
            <p:cNvPr id="82" name="直線コネクタ 81">
              <a:extLst>
                <a:ext uri="{FF2B5EF4-FFF2-40B4-BE49-F238E27FC236}">
                  <a16:creationId xmlns:a16="http://schemas.microsoft.com/office/drawing/2014/main" id="{0558D3E9-5298-4D7C-B8B1-C3B1CF2772DF}"/>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CF36ADD7-4C60-47DF-AB10-62D4F6BF68D5}"/>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5" name="グループ化 84">
            <a:extLst>
              <a:ext uri="{FF2B5EF4-FFF2-40B4-BE49-F238E27FC236}">
                <a16:creationId xmlns:a16="http://schemas.microsoft.com/office/drawing/2014/main" id="{DE1EE235-085D-43EA-9CE9-F0063DB7796A}"/>
              </a:ext>
            </a:extLst>
          </p:cNvPr>
          <p:cNvGrpSpPr/>
          <p:nvPr/>
        </p:nvGrpSpPr>
        <p:grpSpPr>
          <a:xfrm>
            <a:off x="4465101" y="4050731"/>
            <a:ext cx="365760" cy="388620"/>
            <a:chOff x="5574030" y="4431030"/>
            <a:chExt cx="365760" cy="388620"/>
          </a:xfrm>
        </p:grpSpPr>
        <p:cxnSp>
          <p:nvCxnSpPr>
            <p:cNvPr id="86" name="直線コネクタ 85">
              <a:extLst>
                <a:ext uri="{FF2B5EF4-FFF2-40B4-BE49-F238E27FC236}">
                  <a16:creationId xmlns:a16="http://schemas.microsoft.com/office/drawing/2014/main" id="{7D2092D6-3149-4F1C-9D76-752A2F3CDE37}"/>
                </a:ext>
              </a:extLst>
            </p:cNvPr>
            <p:cNvCxnSpPr/>
            <p:nvPr/>
          </p:nvCxnSpPr>
          <p:spPr>
            <a:xfrm>
              <a:off x="5574030" y="4431030"/>
              <a:ext cx="365760" cy="388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3EFC822-273B-4463-A43F-35344ADF7CF7}"/>
                </a:ext>
              </a:extLst>
            </p:cNvPr>
            <p:cNvCxnSpPr/>
            <p:nvPr/>
          </p:nvCxnSpPr>
          <p:spPr>
            <a:xfrm flipH="1">
              <a:off x="5574030" y="4450080"/>
              <a:ext cx="365760" cy="36957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1" name="テキスト ボックス 90">
            <a:extLst>
              <a:ext uri="{FF2B5EF4-FFF2-40B4-BE49-F238E27FC236}">
                <a16:creationId xmlns:a16="http://schemas.microsoft.com/office/drawing/2014/main" id="{363903C5-FE8E-441C-8C6C-C8A8548A674E}"/>
              </a:ext>
            </a:extLst>
          </p:cNvPr>
          <p:cNvSpPr txBox="1"/>
          <p:nvPr/>
        </p:nvSpPr>
        <p:spPr>
          <a:xfrm>
            <a:off x="7429638" y="1787978"/>
            <a:ext cx="4179744" cy="1569660"/>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400" dirty="0">
                <a:latin typeface="メイリオ" panose="020B0604030504040204" pitchFamily="50" charset="-128"/>
                <a:ea typeface="メイリオ" panose="020B0604030504040204" pitchFamily="50" charset="-128"/>
              </a:rPr>
              <a:t>段階的に圧縮を行うときより閾値が急激に緩くなり</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意図するクラスタ圧縮とは</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ことなる</a:t>
            </a:r>
          </a:p>
        </p:txBody>
      </p:sp>
      <p:sp>
        <p:nvSpPr>
          <p:cNvPr id="93" name="楕円 92">
            <a:extLst>
              <a:ext uri="{FF2B5EF4-FFF2-40B4-BE49-F238E27FC236}">
                <a16:creationId xmlns:a16="http://schemas.microsoft.com/office/drawing/2014/main" id="{AE6CBBB3-BD7F-4B97-A9B6-89248D4D6F37}"/>
              </a:ext>
            </a:extLst>
          </p:cNvPr>
          <p:cNvSpPr/>
          <p:nvPr/>
        </p:nvSpPr>
        <p:spPr>
          <a:xfrm>
            <a:off x="4571908" y="3077172"/>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4" name="楕円 93">
            <a:extLst>
              <a:ext uri="{FF2B5EF4-FFF2-40B4-BE49-F238E27FC236}">
                <a16:creationId xmlns:a16="http://schemas.microsoft.com/office/drawing/2014/main" id="{5FF417BF-78CA-4D8F-B505-F95E9BE7D01A}"/>
              </a:ext>
            </a:extLst>
          </p:cNvPr>
          <p:cNvSpPr/>
          <p:nvPr/>
        </p:nvSpPr>
        <p:spPr>
          <a:xfrm>
            <a:off x="6035319" y="3317708"/>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5" name="楕円 94">
            <a:extLst>
              <a:ext uri="{FF2B5EF4-FFF2-40B4-BE49-F238E27FC236}">
                <a16:creationId xmlns:a16="http://schemas.microsoft.com/office/drawing/2014/main" id="{408AAB2B-3366-4ADB-B505-35D7D185DBDA}"/>
              </a:ext>
            </a:extLst>
          </p:cNvPr>
          <p:cNvSpPr/>
          <p:nvPr/>
        </p:nvSpPr>
        <p:spPr>
          <a:xfrm>
            <a:off x="5295353" y="3844686"/>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7" name="楕円 96">
            <a:extLst>
              <a:ext uri="{FF2B5EF4-FFF2-40B4-BE49-F238E27FC236}">
                <a16:creationId xmlns:a16="http://schemas.microsoft.com/office/drawing/2014/main" id="{DD7567C1-828B-4923-90A4-BEFB2E703D7C}"/>
              </a:ext>
            </a:extLst>
          </p:cNvPr>
          <p:cNvSpPr/>
          <p:nvPr/>
        </p:nvSpPr>
        <p:spPr>
          <a:xfrm>
            <a:off x="6121618" y="4340441"/>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9" name="楕円 98">
            <a:extLst>
              <a:ext uri="{FF2B5EF4-FFF2-40B4-BE49-F238E27FC236}">
                <a16:creationId xmlns:a16="http://schemas.microsoft.com/office/drawing/2014/main" id="{0E26D336-7A9A-4800-82D1-C2F1204B9C61}"/>
              </a:ext>
            </a:extLst>
          </p:cNvPr>
          <p:cNvSpPr/>
          <p:nvPr/>
        </p:nvSpPr>
        <p:spPr>
          <a:xfrm>
            <a:off x="5405523" y="4880269"/>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1" name="楕円 100">
            <a:extLst>
              <a:ext uri="{FF2B5EF4-FFF2-40B4-BE49-F238E27FC236}">
                <a16:creationId xmlns:a16="http://schemas.microsoft.com/office/drawing/2014/main" id="{9974A43A-0193-4489-B470-FCE58363A0AF}"/>
              </a:ext>
            </a:extLst>
          </p:cNvPr>
          <p:cNvSpPr/>
          <p:nvPr/>
        </p:nvSpPr>
        <p:spPr>
          <a:xfrm>
            <a:off x="4601289" y="4692981"/>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2" name="楕円 101">
            <a:extLst>
              <a:ext uri="{FF2B5EF4-FFF2-40B4-BE49-F238E27FC236}">
                <a16:creationId xmlns:a16="http://schemas.microsoft.com/office/drawing/2014/main" id="{F2C6A690-FBB7-4691-B825-FFD0CB1CFA00}"/>
              </a:ext>
            </a:extLst>
          </p:cNvPr>
          <p:cNvSpPr/>
          <p:nvPr/>
        </p:nvSpPr>
        <p:spPr>
          <a:xfrm>
            <a:off x="1757095" y="4746228"/>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3" name="楕円 102">
            <a:extLst>
              <a:ext uri="{FF2B5EF4-FFF2-40B4-BE49-F238E27FC236}">
                <a16:creationId xmlns:a16="http://schemas.microsoft.com/office/drawing/2014/main" id="{79E0B9BC-8829-42BC-86E3-66A27F60605A}"/>
              </a:ext>
            </a:extLst>
          </p:cNvPr>
          <p:cNvSpPr/>
          <p:nvPr/>
        </p:nvSpPr>
        <p:spPr>
          <a:xfrm>
            <a:off x="2449319" y="4898628"/>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4" name="楕円 103">
            <a:extLst>
              <a:ext uri="{FF2B5EF4-FFF2-40B4-BE49-F238E27FC236}">
                <a16:creationId xmlns:a16="http://schemas.microsoft.com/office/drawing/2014/main" id="{640DBEB3-D6E1-47F2-B494-76B597A753CC}"/>
              </a:ext>
            </a:extLst>
          </p:cNvPr>
          <p:cNvSpPr/>
          <p:nvPr/>
        </p:nvSpPr>
        <p:spPr>
          <a:xfrm>
            <a:off x="3229683" y="5139164"/>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5" name="楕円 104">
            <a:extLst>
              <a:ext uri="{FF2B5EF4-FFF2-40B4-BE49-F238E27FC236}">
                <a16:creationId xmlns:a16="http://schemas.microsoft.com/office/drawing/2014/main" id="{A26BCABC-73ED-473F-9968-0B4FC35AC627}"/>
              </a:ext>
            </a:extLst>
          </p:cNvPr>
          <p:cNvSpPr/>
          <p:nvPr/>
        </p:nvSpPr>
        <p:spPr>
          <a:xfrm>
            <a:off x="3073610" y="4443264"/>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6" name="楕円 105">
            <a:extLst>
              <a:ext uri="{FF2B5EF4-FFF2-40B4-BE49-F238E27FC236}">
                <a16:creationId xmlns:a16="http://schemas.microsoft.com/office/drawing/2014/main" id="{7374158C-4F19-41B7-BD4B-9C976BBFA2FB}"/>
              </a:ext>
            </a:extLst>
          </p:cNvPr>
          <p:cNvSpPr/>
          <p:nvPr/>
        </p:nvSpPr>
        <p:spPr>
          <a:xfrm>
            <a:off x="2311611" y="4232105"/>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7" name="楕円 106">
            <a:extLst>
              <a:ext uri="{FF2B5EF4-FFF2-40B4-BE49-F238E27FC236}">
                <a16:creationId xmlns:a16="http://schemas.microsoft.com/office/drawing/2014/main" id="{BA73EA06-F3B2-46E4-AAA8-0550D7D8FAED}"/>
              </a:ext>
            </a:extLst>
          </p:cNvPr>
          <p:cNvSpPr/>
          <p:nvPr/>
        </p:nvSpPr>
        <p:spPr>
          <a:xfrm>
            <a:off x="2695368" y="5783647"/>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8" name="楕円 107">
            <a:extLst>
              <a:ext uri="{FF2B5EF4-FFF2-40B4-BE49-F238E27FC236}">
                <a16:creationId xmlns:a16="http://schemas.microsoft.com/office/drawing/2014/main" id="{6A4E104D-D274-447F-8783-8C028AF2D719}"/>
              </a:ext>
            </a:extLst>
          </p:cNvPr>
          <p:cNvSpPr/>
          <p:nvPr/>
        </p:nvSpPr>
        <p:spPr>
          <a:xfrm>
            <a:off x="1922350" y="5396220"/>
            <a:ext cx="586740" cy="586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446770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食品 が含まれている画像&#10;&#10;自動的に生成された説明">
            <a:extLst>
              <a:ext uri="{FF2B5EF4-FFF2-40B4-BE49-F238E27FC236}">
                <a16:creationId xmlns:a16="http://schemas.microsoft.com/office/drawing/2014/main" id="{CFEDAC14-2BA7-4C5F-87F3-0C3493FA9C5E}"/>
              </a:ext>
            </a:extLst>
          </p:cNvPr>
          <p:cNvPicPr>
            <a:picLocks noChangeAspect="1"/>
          </p:cNvPicPr>
          <p:nvPr/>
        </p:nvPicPr>
        <p:blipFill rotWithShape="1">
          <a:blip r:embed="rId4">
            <a:extLst>
              <a:ext uri="{28A0092B-C50C-407E-A947-70E740481C1C}">
                <a14:useLocalDpi xmlns:a14="http://schemas.microsoft.com/office/drawing/2010/main" val="0"/>
              </a:ext>
            </a:extLst>
          </a:blip>
          <a:srcRect l="13133" t="41217" r="62624" b="27453"/>
          <a:stretch/>
        </p:blipFill>
        <p:spPr>
          <a:xfrm>
            <a:off x="8104860" y="2886016"/>
            <a:ext cx="3809145" cy="3638146"/>
          </a:xfrm>
          <a:prstGeom prst="rect">
            <a:avLst/>
          </a:prstGeom>
          <a:ln>
            <a:solidFill>
              <a:schemeClr val="tx1"/>
            </a:solidFill>
          </a:ln>
        </p:spPr>
      </p:pic>
      <p:sp>
        <p:nvSpPr>
          <p:cNvPr id="3" name="楕円 2">
            <a:extLst>
              <a:ext uri="{FF2B5EF4-FFF2-40B4-BE49-F238E27FC236}">
                <a16:creationId xmlns:a16="http://schemas.microsoft.com/office/drawing/2014/main" id="{0465D19A-B6DD-493E-9383-08710806EBCB}"/>
              </a:ext>
            </a:extLst>
          </p:cNvPr>
          <p:cNvSpPr/>
          <p:nvPr/>
        </p:nvSpPr>
        <p:spPr>
          <a:xfrm>
            <a:off x="9320782" y="4228849"/>
            <a:ext cx="1070445" cy="101171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楕円 3">
            <a:extLst>
              <a:ext uri="{FF2B5EF4-FFF2-40B4-BE49-F238E27FC236}">
                <a16:creationId xmlns:a16="http://schemas.microsoft.com/office/drawing/2014/main" id="{DD2A7A62-20F6-4CAD-ABA5-35DDE66EA3E8}"/>
              </a:ext>
            </a:extLst>
          </p:cNvPr>
          <p:cNvSpPr/>
          <p:nvPr/>
        </p:nvSpPr>
        <p:spPr>
          <a:xfrm>
            <a:off x="9737064" y="4610891"/>
            <a:ext cx="237878" cy="22670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 name="楕円 5">
            <a:extLst>
              <a:ext uri="{FF2B5EF4-FFF2-40B4-BE49-F238E27FC236}">
                <a16:creationId xmlns:a16="http://schemas.microsoft.com/office/drawing/2014/main" id="{6AD37780-595A-4329-80F1-EECB9E4ACA6E}"/>
              </a:ext>
            </a:extLst>
          </p:cNvPr>
          <p:cNvSpPr/>
          <p:nvPr/>
        </p:nvSpPr>
        <p:spPr>
          <a:xfrm>
            <a:off x="9532447" y="3888494"/>
            <a:ext cx="1070445" cy="101171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楕円 7">
            <a:extLst>
              <a:ext uri="{FF2B5EF4-FFF2-40B4-BE49-F238E27FC236}">
                <a16:creationId xmlns:a16="http://schemas.microsoft.com/office/drawing/2014/main" id="{DCA9CC06-C471-44AC-8BF0-512876B710B3}"/>
              </a:ext>
            </a:extLst>
          </p:cNvPr>
          <p:cNvSpPr/>
          <p:nvPr/>
        </p:nvSpPr>
        <p:spPr>
          <a:xfrm>
            <a:off x="9392752" y="3634729"/>
            <a:ext cx="1070445" cy="101171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楕円 11">
            <a:extLst>
              <a:ext uri="{FF2B5EF4-FFF2-40B4-BE49-F238E27FC236}">
                <a16:creationId xmlns:a16="http://schemas.microsoft.com/office/drawing/2014/main" id="{5AEBDEFD-0067-4C66-9EB8-C84C750479B5}"/>
              </a:ext>
            </a:extLst>
          </p:cNvPr>
          <p:cNvSpPr/>
          <p:nvPr/>
        </p:nvSpPr>
        <p:spPr>
          <a:xfrm>
            <a:off x="9329245" y="4614627"/>
            <a:ext cx="1070445" cy="101171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テキスト ボックス 19">
            <a:extLst>
              <a:ext uri="{FF2B5EF4-FFF2-40B4-BE49-F238E27FC236}">
                <a16:creationId xmlns:a16="http://schemas.microsoft.com/office/drawing/2014/main" id="{BE1CFC55-C23D-4128-9B3F-5E2EC35D9DE7}"/>
              </a:ext>
            </a:extLst>
          </p:cNvPr>
          <p:cNvSpPr txBox="1"/>
          <p:nvPr/>
        </p:nvSpPr>
        <p:spPr>
          <a:xfrm>
            <a:off x="252667" y="1242910"/>
            <a:ext cx="11661336" cy="2677656"/>
          </a:xfrm>
          <a:prstGeom prst="rect">
            <a:avLst/>
          </a:prstGeom>
          <a:noFill/>
        </p:spPr>
        <p:txBody>
          <a:bodyPr wrap="square" rtlCol="0">
            <a:spAutoFit/>
          </a:bodyPr>
          <a:lstStyle/>
          <a:p>
            <a:r>
              <a:rPr lang="en-US" altLang="ja-JP" sz="2400" dirty="0">
                <a:latin typeface="メイリオ" panose="020B0604030504040204" pitchFamily="50" charset="-128"/>
                <a:ea typeface="メイリオ" panose="020B0604030504040204" pitchFamily="50" charset="-128"/>
              </a:rPr>
              <a:t>DBSCAN</a:t>
            </a:r>
            <a:r>
              <a:rPr lang="ja-JP" altLang="ja-JP" sz="2400" dirty="0">
                <a:latin typeface="メイリオ" panose="020B0604030504040204" pitchFamily="50" charset="-128"/>
                <a:ea typeface="メイリオ" panose="020B0604030504040204" pitchFamily="50" charset="-128"/>
              </a:rPr>
              <a:t>は、特徴空間において、多くの点が近接しているような「密集している」</a:t>
            </a:r>
            <a:endParaRPr lang="en-US" altLang="ja-JP" sz="2400" dirty="0">
              <a:latin typeface="メイリオ" panose="020B0604030504040204" pitchFamily="50" charset="-128"/>
              <a:ea typeface="メイリオ" panose="020B0604030504040204" pitchFamily="50" charset="-128"/>
            </a:endParaRPr>
          </a:p>
          <a:p>
            <a:r>
              <a:rPr lang="ja-JP" altLang="ja-JP" sz="2400" dirty="0">
                <a:latin typeface="メイリオ" panose="020B0604030504040204" pitchFamily="50" charset="-128"/>
                <a:ea typeface="メイリオ" panose="020B0604030504040204" pitchFamily="50" charset="-128"/>
              </a:rPr>
              <a:t>領域に属する点群をクラスタとして認識</a:t>
            </a:r>
            <a:r>
              <a:rPr lang="ja-JP" altLang="en-US" sz="2400" dirty="0">
                <a:latin typeface="メイリオ" panose="020B0604030504040204" pitchFamily="50" charset="-128"/>
                <a:ea typeface="メイリオ" panose="020B0604030504040204" pitchFamily="50" charset="-128"/>
              </a:rPr>
              <a:t>する</a:t>
            </a:r>
            <a:endParaRPr lang="en-US" altLang="ja-JP"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1996</a:t>
            </a:r>
            <a:r>
              <a:rPr lang="ja-JP" altLang="en-US" sz="2400" dirty="0">
                <a:latin typeface="メイリオ" panose="020B0604030504040204" pitchFamily="50" charset="-128"/>
                <a:ea typeface="メイリオ" panose="020B0604030504040204" pitchFamily="50" charset="-128"/>
              </a:rPr>
              <a:t>年に</a:t>
            </a:r>
            <a:r>
              <a:rPr lang="ja-JP" altLang="ja-JP" sz="2400" dirty="0">
                <a:latin typeface="メイリオ" panose="020B0604030504040204" pitchFamily="50" charset="-128"/>
                <a:ea typeface="メイリオ" panose="020B0604030504040204" pitchFamily="50" charset="-128"/>
              </a:rPr>
              <a:t>提案されたデータクラスタリングアルゴリズムである</a:t>
            </a:r>
            <a:endParaRPr lang="en-US" altLang="ja-JP"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2014</a:t>
            </a:r>
            <a:r>
              <a:rPr lang="ja-JP" altLang="en-US" sz="2400" dirty="0">
                <a:latin typeface="メイリオ" panose="020B0604030504040204" pitchFamily="50" charset="-128"/>
                <a:ea typeface="メイリオ" panose="020B0604030504040204" pitchFamily="50" charset="-128"/>
              </a:rPr>
              <a:t>年にはトップカンファレンス</a:t>
            </a:r>
            <a:r>
              <a:rPr lang="en-US" altLang="ja-JP" sz="2400" dirty="0">
                <a:latin typeface="メイリオ" panose="020B0604030504040204" pitchFamily="50" charset="-128"/>
                <a:ea typeface="メイリオ" panose="020B0604030504040204" pitchFamily="50" charset="-128"/>
              </a:rPr>
              <a:t>KDD</a:t>
            </a:r>
            <a:r>
              <a:rPr lang="ja-JP" altLang="en-US" sz="2400" dirty="0">
                <a:latin typeface="メイリオ" panose="020B0604030504040204" pitchFamily="50" charset="-128"/>
                <a:ea typeface="メイリオ" panose="020B0604030504040204" pitchFamily="50" charset="-128"/>
              </a:rPr>
              <a:t>にて，</a:t>
            </a:r>
            <a:r>
              <a:rPr lang="en-US" altLang="ja-JP" sz="2400" dirty="0">
                <a:latin typeface="メイリオ" panose="020B0604030504040204" pitchFamily="50" charset="-128"/>
                <a:ea typeface="メイリオ" panose="020B0604030504040204" pitchFamily="50" charset="-128"/>
              </a:rPr>
              <a:t>the test of time award</a:t>
            </a:r>
            <a:r>
              <a:rPr lang="ja-JP" altLang="en-US" sz="2400" dirty="0">
                <a:latin typeface="メイリオ" panose="020B0604030504040204" pitchFamily="50" charset="-128"/>
                <a:ea typeface="メイリオ" panose="020B0604030504040204" pitchFamily="50" charset="-128"/>
              </a:rPr>
              <a:t>を受賞</a:t>
            </a:r>
            <a:endParaRPr lang="en-US" altLang="ja-JP" sz="2400" dirty="0">
              <a:latin typeface="メイリオ" panose="020B0604030504040204" pitchFamily="50" charset="-128"/>
              <a:ea typeface="メイリオ" panose="020B0604030504040204" pitchFamily="50" charset="-128"/>
            </a:endParaRPr>
          </a:p>
          <a:p>
            <a:endParaRPr lang="en-US" altLang="ja-JP" sz="2400" u="sng" dirty="0">
              <a:latin typeface="メイリオ" panose="020B0604030504040204" pitchFamily="50" charset="-128"/>
              <a:ea typeface="メイリオ" panose="020B0604030504040204" pitchFamily="50" charset="-128"/>
            </a:endParaRPr>
          </a:p>
          <a:p>
            <a:r>
              <a:rPr lang="ja-JP" altLang="en-US" sz="2400" u="sng" dirty="0">
                <a:latin typeface="メイリオ" panose="020B0604030504040204" pitchFamily="50" charset="-128"/>
                <a:ea typeface="メイリオ" panose="020B0604030504040204" pitchFamily="50" charset="-128"/>
              </a:rPr>
              <a:t>パラメータ</a:t>
            </a:r>
            <a:endParaRPr lang="en-US" altLang="ja-JP" sz="2400" u="sng" dirty="0">
              <a:latin typeface="メイリオ" panose="020B0604030504040204" pitchFamily="50" charset="-128"/>
              <a:ea typeface="メイリオ" panose="020B0604030504040204" pitchFamily="50" charset="-128"/>
            </a:endParaRPr>
          </a:p>
          <a:p>
            <a:r>
              <a:rPr lang="en-US" altLang="ja-JP" sz="2400" b="1" dirty="0">
                <a:latin typeface="メイリオ" panose="020B0604030504040204" pitchFamily="50" charset="-128"/>
                <a:ea typeface="メイリオ" panose="020B0604030504040204" pitchFamily="50" charset="-128"/>
              </a:rPr>
              <a:t>eps</a:t>
            </a:r>
            <a:r>
              <a:rPr lang="ja-JP" altLang="en-US" sz="2400" dirty="0">
                <a:latin typeface="メイリオ" panose="020B0604030504040204" pitchFamily="50" charset="-128"/>
                <a:ea typeface="メイリオ" panose="020B0604030504040204" pitchFamily="50" charset="-128"/>
              </a:rPr>
              <a:t>：半径距離　</a:t>
            </a:r>
            <a:r>
              <a:rPr lang="en-US" altLang="ja-JP" sz="2400" b="1" dirty="0" err="1">
                <a:latin typeface="メイリオ" panose="020B0604030504040204" pitchFamily="50" charset="-128"/>
                <a:ea typeface="メイリオ" panose="020B0604030504040204" pitchFamily="50" charset="-128"/>
              </a:rPr>
              <a:t>minPts</a:t>
            </a:r>
            <a:r>
              <a:rPr lang="ja-JP" altLang="en-US" sz="2400" dirty="0">
                <a:latin typeface="メイリオ" panose="020B0604030504040204" pitchFamily="50" charset="-128"/>
                <a:ea typeface="メイリオ" panose="020B0604030504040204" pitchFamily="50" charset="-128"/>
              </a:rPr>
              <a:t>：最小数</a:t>
            </a:r>
          </a:p>
        </p:txBody>
      </p:sp>
      <p:sp>
        <p:nvSpPr>
          <p:cNvPr id="14" name="楕円 13">
            <a:extLst>
              <a:ext uri="{FF2B5EF4-FFF2-40B4-BE49-F238E27FC236}">
                <a16:creationId xmlns:a16="http://schemas.microsoft.com/office/drawing/2014/main" id="{8A7854A6-4755-47E4-A303-A10FEA706571}"/>
              </a:ext>
            </a:extLst>
          </p:cNvPr>
          <p:cNvSpPr/>
          <p:nvPr/>
        </p:nvSpPr>
        <p:spPr>
          <a:xfrm>
            <a:off x="9530034" y="4976341"/>
            <a:ext cx="1070445" cy="101171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21" name="テキスト ボックス 20">
            <a:extLst>
              <a:ext uri="{FF2B5EF4-FFF2-40B4-BE49-F238E27FC236}">
                <a16:creationId xmlns:a16="http://schemas.microsoft.com/office/drawing/2014/main" id="{4CA856F8-D0AA-493F-A33E-05B7E1E7AA99}"/>
              </a:ext>
            </a:extLst>
          </p:cNvPr>
          <p:cNvSpPr txBox="1"/>
          <p:nvPr/>
        </p:nvSpPr>
        <p:spPr>
          <a:xfrm>
            <a:off x="8412119" y="6480968"/>
            <a:ext cx="3501884" cy="400110"/>
          </a:xfrm>
          <a:prstGeom prst="rect">
            <a:avLst/>
          </a:prstGeom>
          <a:noFill/>
        </p:spPr>
        <p:txBody>
          <a:bodyPr wrap="square" rtlCol="0">
            <a:spAutoFit/>
          </a:bodyPr>
          <a:lstStyle/>
          <a:p>
            <a:r>
              <a:rPr lang="en-US" altLang="ja-JP" sz="2000" b="1" dirty="0">
                <a:latin typeface="メイリオ" panose="020B0604030504040204" pitchFamily="50" charset="-128"/>
                <a:ea typeface="メイリオ" panose="020B0604030504040204" pitchFamily="50" charset="-128"/>
              </a:rPr>
              <a:t>eps=ε</a:t>
            </a:r>
            <a:r>
              <a:rPr lang="ja-JP" altLang="en-US" sz="2000" b="1" dirty="0">
                <a:latin typeface="メイリオ" panose="020B0604030504040204" pitchFamily="50" charset="-128"/>
                <a:ea typeface="メイリオ" panose="020B0604030504040204" pitchFamily="50" charset="-128"/>
              </a:rPr>
              <a:t>，</a:t>
            </a:r>
            <a:r>
              <a:rPr lang="en-US" altLang="ja-JP" sz="2000" b="1" dirty="0" err="1">
                <a:latin typeface="メイリオ" panose="020B0604030504040204" pitchFamily="50" charset="-128"/>
                <a:ea typeface="メイリオ" panose="020B0604030504040204" pitchFamily="50" charset="-128"/>
              </a:rPr>
              <a:t>minPts</a:t>
            </a:r>
            <a:r>
              <a:rPr lang="en-US" altLang="ja-JP" sz="2000" b="1" dirty="0">
                <a:latin typeface="メイリオ" panose="020B0604030504040204" pitchFamily="50" charset="-128"/>
                <a:ea typeface="メイリオ" panose="020B0604030504040204" pitchFamily="50" charset="-128"/>
              </a:rPr>
              <a:t>=4</a:t>
            </a:r>
            <a:r>
              <a:rPr lang="ja-JP" altLang="en-US" sz="2000" b="1" dirty="0">
                <a:latin typeface="メイリオ" panose="020B0604030504040204" pitchFamily="50" charset="-128"/>
                <a:ea typeface="メイリオ" panose="020B0604030504040204" pitchFamily="50" charset="-128"/>
              </a:rPr>
              <a:t>のとき</a:t>
            </a:r>
          </a:p>
        </p:txBody>
      </p:sp>
      <p:sp>
        <p:nvSpPr>
          <p:cNvPr id="15" name="楕円 14">
            <a:extLst>
              <a:ext uri="{FF2B5EF4-FFF2-40B4-BE49-F238E27FC236}">
                <a16:creationId xmlns:a16="http://schemas.microsoft.com/office/drawing/2014/main" id="{A83C6351-9ADE-4B2C-BD34-4047F2F2A6C0}"/>
              </a:ext>
            </a:extLst>
          </p:cNvPr>
          <p:cNvSpPr/>
          <p:nvPr/>
        </p:nvSpPr>
        <p:spPr>
          <a:xfrm>
            <a:off x="9737063" y="4992933"/>
            <a:ext cx="237878" cy="22670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楕円 15">
            <a:extLst>
              <a:ext uri="{FF2B5EF4-FFF2-40B4-BE49-F238E27FC236}">
                <a16:creationId xmlns:a16="http://schemas.microsoft.com/office/drawing/2014/main" id="{8D80B3EE-30C6-4532-9148-EBB91974DDDE}"/>
              </a:ext>
            </a:extLst>
          </p:cNvPr>
          <p:cNvSpPr/>
          <p:nvPr/>
        </p:nvSpPr>
        <p:spPr>
          <a:xfrm>
            <a:off x="9940265" y="4848999"/>
            <a:ext cx="237878" cy="22670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楕円 16">
            <a:extLst>
              <a:ext uri="{FF2B5EF4-FFF2-40B4-BE49-F238E27FC236}">
                <a16:creationId xmlns:a16="http://schemas.microsoft.com/office/drawing/2014/main" id="{D7879273-6403-4538-A6B0-13BD3CCCCF7E}"/>
              </a:ext>
            </a:extLst>
          </p:cNvPr>
          <p:cNvSpPr/>
          <p:nvPr/>
        </p:nvSpPr>
        <p:spPr>
          <a:xfrm>
            <a:off x="9991063" y="4747398"/>
            <a:ext cx="237878" cy="22670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楕円 17">
            <a:extLst>
              <a:ext uri="{FF2B5EF4-FFF2-40B4-BE49-F238E27FC236}">
                <a16:creationId xmlns:a16="http://schemas.microsoft.com/office/drawing/2014/main" id="{D861C61C-5508-40A3-B68E-BC69A11EB9B8}"/>
              </a:ext>
            </a:extLst>
          </p:cNvPr>
          <p:cNvSpPr/>
          <p:nvPr/>
        </p:nvSpPr>
        <p:spPr>
          <a:xfrm>
            <a:off x="9745527" y="4400264"/>
            <a:ext cx="237878" cy="22670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楕円 18">
            <a:extLst>
              <a:ext uri="{FF2B5EF4-FFF2-40B4-BE49-F238E27FC236}">
                <a16:creationId xmlns:a16="http://schemas.microsoft.com/office/drawing/2014/main" id="{C71FDC6C-3A2D-4A96-BAF8-96CEA32EC2F4}"/>
              </a:ext>
            </a:extLst>
          </p:cNvPr>
          <p:cNvSpPr/>
          <p:nvPr/>
        </p:nvSpPr>
        <p:spPr>
          <a:xfrm>
            <a:off x="9694728" y="4298662"/>
            <a:ext cx="237878" cy="22670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楕円 21">
            <a:extLst>
              <a:ext uri="{FF2B5EF4-FFF2-40B4-BE49-F238E27FC236}">
                <a16:creationId xmlns:a16="http://schemas.microsoft.com/office/drawing/2014/main" id="{1174D5D3-CA83-4B31-857E-F75E46E67A00}"/>
              </a:ext>
            </a:extLst>
          </p:cNvPr>
          <p:cNvSpPr/>
          <p:nvPr/>
        </p:nvSpPr>
        <p:spPr>
          <a:xfrm>
            <a:off x="9948729" y="4264794"/>
            <a:ext cx="237878" cy="22670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楕円 10">
            <a:extLst>
              <a:ext uri="{FF2B5EF4-FFF2-40B4-BE49-F238E27FC236}">
                <a16:creationId xmlns:a16="http://schemas.microsoft.com/office/drawing/2014/main" id="{4D800EAB-4027-405B-AFFB-31090C4F6F41}"/>
              </a:ext>
            </a:extLst>
          </p:cNvPr>
          <p:cNvSpPr/>
          <p:nvPr/>
        </p:nvSpPr>
        <p:spPr>
          <a:xfrm>
            <a:off x="9738662" y="4992932"/>
            <a:ext cx="237878" cy="22670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楕円 4">
            <a:extLst>
              <a:ext uri="{FF2B5EF4-FFF2-40B4-BE49-F238E27FC236}">
                <a16:creationId xmlns:a16="http://schemas.microsoft.com/office/drawing/2014/main" id="{EFABF3AC-4F7E-4AD6-BF76-59F38EC93BB1}"/>
              </a:ext>
            </a:extLst>
          </p:cNvPr>
          <p:cNvSpPr/>
          <p:nvPr/>
        </p:nvSpPr>
        <p:spPr>
          <a:xfrm>
            <a:off x="9946316" y="4268530"/>
            <a:ext cx="237878" cy="22670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30" name="グループ化 29">
            <a:extLst>
              <a:ext uri="{FF2B5EF4-FFF2-40B4-BE49-F238E27FC236}">
                <a16:creationId xmlns:a16="http://schemas.microsoft.com/office/drawing/2014/main" id="{698093B9-AE67-4593-A068-8C11304ADEA9}"/>
              </a:ext>
            </a:extLst>
          </p:cNvPr>
          <p:cNvGrpSpPr/>
          <p:nvPr/>
        </p:nvGrpSpPr>
        <p:grpSpPr>
          <a:xfrm>
            <a:off x="9327873" y="4703525"/>
            <a:ext cx="503703" cy="276999"/>
            <a:chOff x="9327871" y="4569961"/>
            <a:chExt cx="503703" cy="276999"/>
          </a:xfrm>
        </p:grpSpPr>
        <p:cxnSp>
          <p:nvCxnSpPr>
            <p:cNvPr id="10" name="直線矢印コネクタ 9">
              <a:extLst>
                <a:ext uri="{FF2B5EF4-FFF2-40B4-BE49-F238E27FC236}">
                  <a16:creationId xmlns:a16="http://schemas.microsoft.com/office/drawing/2014/main" id="{1B9D37C7-DB4D-428F-B2E9-B58733251A6D}"/>
                </a:ext>
              </a:extLst>
            </p:cNvPr>
            <p:cNvCxnSpPr>
              <a:cxnSpLocks/>
            </p:cNvCxnSpPr>
            <p:nvPr/>
          </p:nvCxnSpPr>
          <p:spPr>
            <a:xfrm flipV="1">
              <a:off x="9327871" y="4590678"/>
              <a:ext cx="503703" cy="10466"/>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DD620E24-6438-4D15-9E02-3AB0EAD981A7}"/>
                </a:ext>
              </a:extLst>
            </p:cNvPr>
            <p:cNvSpPr txBox="1"/>
            <p:nvPr/>
          </p:nvSpPr>
          <p:spPr>
            <a:xfrm>
              <a:off x="9419124" y="4569961"/>
              <a:ext cx="232873" cy="276999"/>
            </a:xfrm>
            <a:prstGeom prst="rect">
              <a:avLst/>
            </a:prstGeom>
            <a:noFill/>
          </p:spPr>
          <p:txBody>
            <a:bodyPr wrap="square" rtlCol="0">
              <a:spAutoFit/>
            </a:bodyPr>
            <a:lstStyle/>
            <a:p>
              <a:r>
                <a:rPr lang="en-US" altLang="ja-JP" sz="1200" b="1" dirty="0"/>
                <a:t>ε</a:t>
              </a:r>
              <a:endParaRPr lang="ja-JP" altLang="en-US" sz="1200" b="1" dirty="0"/>
            </a:p>
          </p:txBody>
        </p:sp>
      </p:grpSp>
      <p:sp>
        <p:nvSpPr>
          <p:cNvPr id="31" name="楕円 30">
            <a:extLst>
              <a:ext uri="{FF2B5EF4-FFF2-40B4-BE49-F238E27FC236}">
                <a16:creationId xmlns:a16="http://schemas.microsoft.com/office/drawing/2014/main" id="{171907C2-0031-4DE3-895C-A34390662E31}"/>
              </a:ext>
            </a:extLst>
          </p:cNvPr>
          <p:cNvSpPr/>
          <p:nvPr/>
        </p:nvSpPr>
        <p:spPr>
          <a:xfrm>
            <a:off x="9932606" y="5378710"/>
            <a:ext cx="237878" cy="22670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2" name="楕円 31">
            <a:extLst>
              <a:ext uri="{FF2B5EF4-FFF2-40B4-BE49-F238E27FC236}">
                <a16:creationId xmlns:a16="http://schemas.microsoft.com/office/drawing/2014/main" id="{A9CBFE51-F6F3-4CD3-BC2E-3FD5EB33052B}"/>
              </a:ext>
            </a:extLst>
          </p:cNvPr>
          <p:cNvSpPr/>
          <p:nvPr/>
        </p:nvSpPr>
        <p:spPr>
          <a:xfrm>
            <a:off x="9894510" y="5137411"/>
            <a:ext cx="237878" cy="22670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3" name="楕円 32">
            <a:extLst>
              <a:ext uri="{FF2B5EF4-FFF2-40B4-BE49-F238E27FC236}">
                <a16:creationId xmlns:a16="http://schemas.microsoft.com/office/drawing/2014/main" id="{DA2C5FDE-29FD-4592-88E3-F278182CCF71}"/>
              </a:ext>
            </a:extLst>
          </p:cNvPr>
          <p:cNvSpPr/>
          <p:nvPr/>
        </p:nvSpPr>
        <p:spPr>
          <a:xfrm>
            <a:off x="9577012" y="5145878"/>
            <a:ext cx="237878" cy="22670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4" name="楕円 33">
            <a:extLst>
              <a:ext uri="{FF2B5EF4-FFF2-40B4-BE49-F238E27FC236}">
                <a16:creationId xmlns:a16="http://schemas.microsoft.com/office/drawing/2014/main" id="{1814598E-E056-4DEA-9ED5-82B2AF93FBFD}"/>
              </a:ext>
            </a:extLst>
          </p:cNvPr>
          <p:cNvSpPr/>
          <p:nvPr/>
        </p:nvSpPr>
        <p:spPr>
          <a:xfrm>
            <a:off x="9733645" y="4608245"/>
            <a:ext cx="237878" cy="22670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 name="楕円 34">
            <a:extLst>
              <a:ext uri="{FF2B5EF4-FFF2-40B4-BE49-F238E27FC236}">
                <a16:creationId xmlns:a16="http://schemas.microsoft.com/office/drawing/2014/main" id="{8865EE6F-B98D-4271-96B2-7B292F92FFD0}"/>
              </a:ext>
            </a:extLst>
          </p:cNvPr>
          <p:cNvSpPr/>
          <p:nvPr/>
        </p:nvSpPr>
        <p:spPr>
          <a:xfrm>
            <a:off x="9991065" y="4743162"/>
            <a:ext cx="237878" cy="22670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楕円 35">
            <a:extLst>
              <a:ext uri="{FF2B5EF4-FFF2-40B4-BE49-F238E27FC236}">
                <a16:creationId xmlns:a16="http://schemas.microsoft.com/office/drawing/2014/main" id="{51964A85-A3CE-4369-B0F0-D7D56491AC9B}"/>
              </a:ext>
            </a:extLst>
          </p:cNvPr>
          <p:cNvSpPr/>
          <p:nvPr/>
        </p:nvSpPr>
        <p:spPr>
          <a:xfrm>
            <a:off x="9936029" y="4848995"/>
            <a:ext cx="237878" cy="22670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7" name="楕円 36">
            <a:extLst>
              <a:ext uri="{FF2B5EF4-FFF2-40B4-BE49-F238E27FC236}">
                <a16:creationId xmlns:a16="http://schemas.microsoft.com/office/drawing/2014/main" id="{E1E92593-4AF8-4ED6-929F-757906E582FE}"/>
              </a:ext>
            </a:extLst>
          </p:cNvPr>
          <p:cNvSpPr/>
          <p:nvPr/>
        </p:nvSpPr>
        <p:spPr>
          <a:xfrm>
            <a:off x="9694734" y="4298666"/>
            <a:ext cx="237878" cy="22670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楕円 37">
            <a:extLst>
              <a:ext uri="{FF2B5EF4-FFF2-40B4-BE49-F238E27FC236}">
                <a16:creationId xmlns:a16="http://schemas.microsoft.com/office/drawing/2014/main" id="{DB681FF5-59E2-4DD0-9746-D7657243ADFF}"/>
              </a:ext>
            </a:extLst>
          </p:cNvPr>
          <p:cNvSpPr/>
          <p:nvPr/>
        </p:nvSpPr>
        <p:spPr>
          <a:xfrm>
            <a:off x="9745536" y="4396031"/>
            <a:ext cx="237878" cy="22670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9" name="楕円 38">
            <a:extLst>
              <a:ext uri="{FF2B5EF4-FFF2-40B4-BE49-F238E27FC236}">
                <a16:creationId xmlns:a16="http://schemas.microsoft.com/office/drawing/2014/main" id="{78BC38AF-EC89-4BB8-9E07-764879A5092B}"/>
              </a:ext>
            </a:extLst>
          </p:cNvPr>
          <p:cNvSpPr/>
          <p:nvPr/>
        </p:nvSpPr>
        <p:spPr>
          <a:xfrm>
            <a:off x="10156167" y="4252102"/>
            <a:ext cx="237878" cy="22670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0" name="楕円 39">
            <a:extLst>
              <a:ext uri="{FF2B5EF4-FFF2-40B4-BE49-F238E27FC236}">
                <a16:creationId xmlns:a16="http://schemas.microsoft.com/office/drawing/2014/main" id="{20A5A1F2-0B2A-465C-8F7C-A65F0379A603}"/>
              </a:ext>
            </a:extLst>
          </p:cNvPr>
          <p:cNvSpPr/>
          <p:nvPr/>
        </p:nvSpPr>
        <p:spPr>
          <a:xfrm>
            <a:off x="9965665" y="4103936"/>
            <a:ext cx="237878" cy="22670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1" name="楕円 40">
            <a:extLst>
              <a:ext uri="{FF2B5EF4-FFF2-40B4-BE49-F238E27FC236}">
                <a16:creationId xmlns:a16="http://schemas.microsoft.com/office/drawing/2014/main" id="{F5C629DE-20EC-418A-83B3-D4FE5F8598DD}"/>
              </a:ext>
            </a:extLst>
          </p:cNvPr>
          <p:cNvSpPr/>
          <p:nvPr/>
        </p:nvSpPr>
        <p:spPr>
          <a:xfrm>
            <a:off x="9809034" y="4023507"/>
            <a:ext cx="237878" cy="226701"/>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楕円 6">
            <a:extLst>
              <a:ext uri="{FF2B5EF4-FFF2-40B4-BE49-F238E27FC236}">
                <a16:creationId xmlns:a16="http://schemas.microsoft.com/office/drawing/2014/main" id="{C355CABA-4A65-45F5-A872-00B4F7D3D80E}"/>
              </a:ext>
            </a:extLst>
          </p:cNvPr>
          <p:cNvSpPr/>
          <p:nvPr/>
        </p:nvSpPr>
        <p:spPr>
          <a:xfrm>
            <a:off x="9809034" y="4019407"/>
            <a:ext cx="237878" cy="22670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楕円 12">
            <a:extLst>
              <a:ext uri="{FF2B5EF4-FFF2-40B4-BE49-F238E27FC236}">
                <a16:creationId xmlns:a16="http://schemas.microsoft.com/office/drawing/2014/main" id="{ECDD41E7-8AC4-4863-B577-5CD0F33EEC7A}"/>
              </a:ext>
            </a:extLst>
          </p:cNvPr>
          <p:cNvSpPr/>
          <p:nvPr/>
        </p:nvSpPr>
        <p:spPr>
          <a:xfrm>
            <a:off x="9936029" y="5377473"/>
            <a:ext cx="237878" cy="22670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4" name="楕円 43">
            <a:extLst>
              <a:ext uri="{FF2B5EF4-FFF2-40B4-BE49-F238E27FC236}">
                <a16:creationId xmlns:a16="http://schemas.microsoft.com/office/drawing/2014/main" id="{94D6D1B2-FDFD-4EF7-B259-F03D5F6B80F3}"/>
              </a:ext>
            </a:extLst>
          </p:cNvPr>
          <p:cNvSpPr/>
          <p:nvPr/>
        </p:nvSpPr>
        <p:spPr>
          <a:xfrm>
            <a:off x="10381144" y="5379755"/>
            <a:ext cx="237878" cy="22670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5" name="楕円 44">
            <a:extLst>
              <a:ext uri="{FF2B5EF4-FFF2-40B4-BE49-F238E27FC236}">
                <a16:creationId xmlns:a16="http://schemas.microsoft.com/office/drawing/2014/main" id="{A985EA1E-617B-46F4-9D14-7C603CD06034}"/>
              </a:ext>
            </a:extLst>
          </p:cNvPr>
          <p:cNvSpPr/>
          <p:nvPr/>
        </p:nvSpPr>
        <p:spPr>
          <a:xfrm>
            <a:off x="10275312" y="5439023"/>
            <a:ext cx="237878" cy="22670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6" name="楕円 45">
            <a:extLst>
              <a:ext uri="{FF2B5EF4-FFF2-40B4-BE49-F238E27FC236}">
                <a16:creationId xmlns:a16="http://schemas.microsoft.com/office/drawing/2014/main" id="{09B497A3-8811-4F51-BDD5-343E76F07AC5}"/>
              </a:ext>
            </a:extLst>
          </p:cNvPr>
          <p:cNvSpPr/>
          <p:nvPr/>
        </p:nvSpPr>
        <p:spPr>
          <a:xfrm>
            <a:off x="9835048" y="5756520"/>
            <a:ext cx="237878" cy="22670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7" name="楕円 46">
            <a:extLst>
              <a:ext uri="{FF2B5EF4-FFF2-40B4-BE49-F238E27FC236}">
                <a16:creationId xmlns:a16="http://schemas.microsoft.com/office/drawing/2014/main" id="{87BD1C28-2FD2-4901-A131-5AEB0CAADCD7}"/>
              </a:ext>
            </a:extLst>
          </p:cNvPr>
          <p:cNvSpPr/>
          <p:nvPr/>
        </p:nvSpPr>
        <p:spPr>
          <a:xfrm>
            <a:off x="9640317" y="5591420"/>
            <a:ext cx="237878" cy="22670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8" name="楕円 47">
            <a:extLst>
              <a:ext uri="{FF2B5EF4-FFF2-40B4-BE49-F238E27FC236}">
                <a16:creationId xmlns:a16="http://schemas.microsoft.com/office/drawing/2014/main" id="{81D517B8-0C05-4C12-B622-4D67489B389B}"/>
              </a:ext>
            </a:extLst>
          </p:cNvPr>
          <p:cNvSpPr/>
          <p:nvPr/>
        </p:nvSpPr>
        <p:spPr>
          <a:xfrm>
            <a:off x="9581050" y="5523689"/>
            <a:ext cx="237878" cy="22670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9" name="楕円 48">
            <a:extLst>
              <a:ext uri="{FF2B5EF4-FFF2-40B4-BE49-F238E27FC236}">
                <a16:creationId xmlns:a16="http://schemas.microsoft.com/office/drawing/2014/main" id="{3233ECD5-4F59-4A33-B52A-C4EE8AAA936D}"/>
              </a:ext>
            </a:extLst>
          </p:cNvPr>
          <p:cNvSpPr/>
          <p:nvPr/>
        </p:nvSpPr>
        <p:spPr>
          <a:xfrm>
            <a:off x="9894311" y="5138456"/>
            <a:ext cx="237878" cy="22670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0" name="楕円 49">
            <a:extLst>
              <a:ext uri="{FF2B5EF4-FFF2-40B4-BE49-F238E27FC236}">
                <a16:creationId xmlns:a16="http://schemas.microsoft.com/office/drawing/2014/main" id="{9F6A2A4C-1C24-4121-A0A2-093100255F28}"/>
              </a:ext>
            </a:extLst>
          </p:cNvPr>
          <p:cNvSpPr/>
          <p:nvPr/>
        </p:nvSpPr>
        <p:spPr>
          <a:xfrm>
            <a:off x="9576812" y="5146927"/>
            <a:ext cx="237878" cy="22670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1" name="楕円 50">
            <a:extLst>
              <a:ext uri="{FF2B5EF4-FFF2-40B4-BE49-F238E27FC236}">
                <a16:creationId xmlns:a16="http://schemas.microsoft.com/office/drawing/2014/main" id="{C98EDFD2-5760-4232-BCE0-6EAEC494EC60}"/>
              </a:ext>
            </a:extLst>
          </p:cNvPr>
          <p:cNvSpPr/>
          <p:nvPr/>
        </p:nvSpPr>
        <p:spPr>
          <a:xfrm>
            <a:off x="9737678" y="4988179"/>
            <a:ext cx="237878" cy="22670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2" name="楕円 51">
            <a:extLst>
              <a:ext uri="{FF2B5EF4-FFF2-40B4-BE49-F238E27FC236}">
                <a16:creationId xmlns:a16="http://schemas.microsoft.com/office/drawing/2014/main" id="{76BA7AF7-1998-44C2-A7C5-0E1D9651417B}"/>
              </a:ext>
            </a:extLst>
          </p:cNvPr>
          <p:cNvSpPr/>
          <p:nvPr/>
        </p:nvSpPr>
        <p:spPr>
          <a:xfrm>
            <a:off x="9991671" y="4744766"/>
            <a:ext cx="237878" cy="22670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3" name="楕円 52">
            <a:extLst>
              <a:ext uri="{FF2B5EF4-FFF2-40B4-BE49-F238E27FC236}">
                <a16:creationId xmlns:a16="http://schemas.microsoft.com/office/drawing/2014/main" id="{D9CC48CB-ED3E-48C7-9CF9-549ED5F558BB}"/>
              </a:ext>
            </a:extLst>
          </p:cNvPr>
          <p:cNvSpPr/>
          <p:nvPr/>
        </p:nvSpPr>
        <p:spPr>
          <a:xfrm>
            <a:off x="9936645" y="4854833"/>
            <a:ext cx="237878" cy="22670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4" name="楕円 53">
            <a:extLst>
              <a:ext uri="{FF2B5EF4-FFF2-40B4-BE49-F238E27FC236}">
                <a16:creationId xmlns:a16="http://schemas.microsoft.com/office/drawing/2014/main" id="{854B82FE-1DD0-4606-BA99-4DA8CF53812A}"/>
              </a:ext>
            </a:extLst>
          </p:cNvPr>
          <p:cNvSpPr/>
          <p:nvPr/>
        </p:nvSpPr>
        <p:spPr>
          <a:xfrm>
            <a:off x="9739795" y="4609304"/>
            <a:ext cx="237878" cy="22670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5" name="楕円 54">
            <a:extLst>
              <a:ext uri="{FF2B5EF4-FFF2-40B4-BE49-F238E27FC236}">
                <a16:creationId xmlns:a16="http://schemas.microsoft.com/office/drawing/2014/main" id="{FC1338AB-7074-45F8-B671-C143455C97B1}"/>
              </a:ext>
            </a:extLst>
          </p:cNvPr>
          <p:cNvSpPr/>
          <p:nvPr/>
        </p:nvSpPr>
        <p:spPr>
          <a:xfrm>
            <a:off x="9694817" y="4297629"/>
            <a:ext cx="237878" cy="22670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6" name="楕円 55">
            <a:extLst>
              <a:ext uri="{FF2B5EF4-FFF2-40B4-BE49-F238E27FC236}">
                <a16:creationId xmlns:a16="http://schemas.microsoft.com/office/drawing/2014/main" id="{EF263566-DE7E-4F88-BF0B-17350816E37E}"/>
              </a:ext>
            </a:extLst>
          </p:cNvPr>
          <p:cNvSpPr/>
          <p:nvPr/>
        </p:nvSpPr>
        <p:spPr>
          <a:xfrm>
            <a:off x="9750384" y="4401872"/>
            <a:ext cx="237878" cy="22670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7" name="楕円 56">
            <a:extLst>
              <a:ext uri="{FF2B5EF4-FFF2-40B4-BE49-F238E27FC236}">
                <a16:creationId xmlns:a16="http://schemas.microsoft.com/office/drawing/2014/main" id="{6F423256-DEB1-4F13-B329-2EBFC6422FCA}"/>
              </a:ext>
            </a:extLst>
          </p:cNvPr>
          <p:cNvSpPr/>
          <p:nvPr/>
        </p:nvSpPr>
        <p:spPr>
          <a:xfrm>
            <a:off x="9946173" y="4269585"/>
            <a:ext cx="237878" cy="22670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8" name="楕円 57">
            <a:extLst>
              <a:ext uri="{FF2B5EF4-FFF2-40B4-BE49-F238E27FC236}">
                <a16:creationId xmlns:a16="http://schemas.microsoft.com/office/drawing/2014/main" id="{872430F7-DAAC-4E90-8E14-C6A84AB1EB66}"/>
              </a:ext>
            </a:extLst>
          </p:cNvPr>
          <p:cNvSpPr/>
          <p:nvPr/>
        </p:nvSpPr>
        <p:spPr>
          <a:xfrm>
            <a:off x="10156782" y="4249480"/>
            <a:ext cx="237878" cy="22670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9" name="楕円 58">
            <a:extLst>
              <a:ext uri="{FF2B5EF4-FFF2-40B4-BE49-F238E27FC236}">
                <a16:creationId xmlns:a16="http://schemas.microsoft.com/office/drawing/2014/main" id="{76270FBA-8EE2-4D21-955C-202E5F5B93D5}"/>
              </a:ext>
            </a:extLst>
          </p:cNvPr>
          <p:cNvSpPr/>
          <p:nvPr/>
        </p:nvSpPr>
        <p:spPr>
          <a:xfrm>
            <a:off x="9966281" y="4101314"/>
            <a:ext cx="237878" cy="22670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0" name="楕円 59">
            <a:extLst>
              <a:ext uri="{FF2B5EF4-FFF2-40B4-BE49-F238E27FC236}">
                <a16:creationId xmlns:a16="http://schemas.microsoft.com/office/drawing/2014/main" id="{A36C5588-44D8-4D07-BB11-2158793F8196}"/>
              </a:ext>
            </a:extLst>
          </p:cNvPr>
          <p:cNvSpPr/>
          <p:nvPr/>
        </p:nvSpPr>
        <p:spPr>
          <a:xfrm>
            <a:off x="9420176" y="3864249"/>
            <a:ext cx="237878" cy="22670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楕円 60">
            <a:extLst>
              <a:ext uri="{FF2B5EF4-FFF2-40B4-BE49-F238E27FC236}">
                <a16:creationId xmlns:a16="http://schemas.microsoft.com/office/drawing/2014/main" id="{2DEE151E-EFC6-4192-A092-BB06BBDB5C43}"/>
              </a:ext>
            </a:extLst>
          </p:cNvPr>
          <p:cNvSpPr/>
          <p:nvPr/>
        </p:nvSpPr>
        <p:spPr>
          <a:xfrm>
            <a:off x="9784243" y="3762651"/>
            <a:ext cx="237878" cy="22670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2" name="楕円 61">
            <a:extLst>
              <a:ext uri="{FF2B5EF4-FFF2-40B4-BE49-F238E27FC236}">
                <a16:creationId xmlns:a16="http://schemas.microsoft.com/office/drawing/2014/main" id="{F29D92EA-9691-4D2B-A5DD-0B7B2A41FA4F}"/>
              </a:ext>
            </a:extLst>
          </p:cNvPr>
          <p:cNvSpPr/>
          <p:nvPr/>
        </p:nvSpPr>
        <p:spPr>
          <a:xfrm>
            <a:off x="9877378" y="3572153"/>
            <a:ext cx="237878" cy="22670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3" name="正方形/長方形 62">
            <a:extLst>
              <a:ext uri="{FF2B5EF4-FFF2-40B4-BE49-F238E27FC236}">
                <a16:creationId xmlns:a16="http://schemas.microsoft.com/office/drawing/2014/main" id="{C825C0EA-E6D5-40F7-AF2C-455FE96AFE87}"/>
              </a:ext>
            </a:extLst>
          </p:cNvPr>
          <p:cNvSpPr/>
          <p:nvPr/>
        </p:nvSpPr>
        <p:spPr>
          <a:xfrm>
            <a:off x="168444" y="261870"/>
            <a:ext cx="13090356" cy="954107"/>
          </a:xfrm>
          <a:prstGeom prst="rect">
            <a:avLst/>
          </a:prstGeom>
        </p:spPr>
        <p:txBody>
          <a:bodyPr wrap="square">
            <a:spAutoFit/>
          </a:bodyPr>
          <a:lstStyle/>
          <a:p>
            <a:r>
              <a:rPr lang="en-US" altLang="ja-JP" sz="2800" b="1" dirty="0">
                <a:latin typeface="メイリオ" panose="020B0604030504040204" pitchFamily="50" charset="-128"/>
                <a:ea typeface="メイリオ" panose="020B0604030504040204" pitchFamily="50" charset="-128"/>
              </a:rPr>
              <a:t>DBSCAN</a:t>
            </a:r>
          </a:p>
          <a:p>
            <a:r>
              <a:rPr lang="en-US" altLang="ja-JP" sz="2800" b="1" dirty="0">
                <a:latin typeface="メイリオ" panose="020B0604030504040204" pitchFamily="50" charset="-128"/>
                <a:ea typeface="メイリオ" panose="020B0604030504040204" pitchFamily="50" charset="-128"/>
              </a:rPr>
              <a:t>(density-based spatial clustering of applications with noise)</a:t>
            </a:r>
            <a:endParaRPr lang="en-US" altLang="ja-JP" sz="2800" dirty="0">
              <a:latin typeface="メイリオ" panose="020B0604030504040204" pitchFamily="50" charset="-128"/>
              <a:ea typeface="メイリオ" panose="020B0604030504040204" pitchFamily="50" charset="-128"/>
            </a:endParaRPr>
          </a:p>
        </p:txBody>
      </p:sp>
      <p:pic>
        <p:nvPicPr>
          <p:cNvPr id="64" name="図 63">
            <a:extLst>
              <a:ext uri="{FF2B5EF4-FFF2-40B4-BE49-F238E27FC236}">
                <a16:creationId xmlns:a16="http://schemas.microsoft.com/office/drawing/2014/main" id="{D3634C43-00F3-454D-B592-97679BDA0E09}"/>
              </a:ext>
            </a:extLst>
          </p:cNvPr>
          <p:cNvPicPr/>
          <p:nvPr/>
        </p:nvPicPr>
        <p:blipFill rotWithShape="1">
          <a:blip r:embed="rId5">
            <a:extLst>
              <a:ext uri="{28A0092B-C50C-407E-A947-70E740481C1C}">
                <a14:useLocalDpi xmlns:a14="http://schemas.microsoft.com/office/drawing/2010/main" val="0"/>
              </a:ext>
            </a:extLst>
          </a:blip>
          <a:srcRect l="16376" t="10135" r="2560" b="16851"/>
          <a:stretch/>
        </p:blipFill>
        <p:spPr bwMode="auto">
          <a:xfrm>
            <a:off x="1849906" y="3798854"/>
            <a:ext cx="5809395" cy="2943119"/>
          </a:xfrm>
          <a:prstGeom prst="rect">
            <a:avLst/>
          </a:prstGeom>
          <a:ln>
            <a:no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131487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4"/>
                                        </p:tgtEl>
                                      </p:cBhvr>
                                    </p:animEffect>
                                    <p:set>
                                      <p:cBhvr>
                                        <p:cTn id="40" dur="1" fill="hold">
                                          <p:stCondLst>
                                            <p:cond delay="499"/>
                                          </p:stCondLst>
                                        </p:cTn>
                                        <p:tgtEl>
                                          <p:spTgt spid="4"/>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30"/>
                                        </p:tgtEl>
                                      </p:cBhvr>
                                    </p:animEffect>
                                    <p:set>
                                      <p:cBhvr>
                                        <p:cTn id="43" dur="1" fill="hold">
                                          <p:stCondLst>
                                            <p:cond delay="499"/>
                                          </p:stCondLst>
                                        </p:cTn>
                                        <p:tgtEl>
                                          <p:spTgt spid="30"/>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22"/>
                                        </p:tgtEl>
                                      </p:cBhvr>
                                    </p:animEffect>
                                    <p:set>
                                      <p:cBhvr>
                                        <p:cTn id="48" dur="1" fill="hold">
                                          <p:stCondLst>
                                            <p:cond delay="499"/>
                                          </p:stCondLst>
                                        </p:cTn>
                                        <p:tgtEl>
                                          <p:spTgt spid="22"/>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7"/>
                                        </p:tgtEl>
                                      </p:cBhvr>
                                    </p:animEffect>
                                    <p:set>
                                      <p:cBhvr>
                                        <p:cTn id="51" dur="1" fill="hold">
                                          <p:stCondLst>
                                            <p:cond delay="499"/>
                                          </p:stCondLst>
                                        </p:cTn>
                                        <p:tgtEl>
                                          <p:spTgt spid="17"/>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18"/>
                                        </p:tgtEl>
                                      </p:cBhvr>
                                    </p:animEffect>
                                    <p:set>
                                      <p:cBhvr>
                                        <p:cTn id="54" dur="1" fill="hold">
                                          <p:stCondLst>
                                            <p:cond delay="499"/>
                                          </p:stCondLst>
                                        </p:cTn>
                                        <p:tgtEl>
                                          <p:spTgt spid="18"/>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6"/>
                                        </p:tgtEl>
                                      </p:cBhvr>
                                    </p:animEffect>
                                    <p:set>
                                      <p:cBhvr>
                                        <p:cTn id="57" dur="1" fill="hold">
                                          <p:stCondLst>
                                            <p:cond delay="499"/>
                                          </p:stCondLst>
                                        </p:cTn>
                                        <p:tgtEl>
                                          <p:spTgt spid="16"/>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5"/>
                                        </p:tgtEl>
                                      </p:cBhvr>
                                    </p:animEffect>
                                    <p:set>
                                      <p:cBhvr>
                                        <p:cTn id="60" dur="1" fill="hold">
                                          <p:stCondLst>
                                            <p:cond delay="499"/>
                                          </p:stCondLst>
                                        </p:cTn>
                                        <p:tgtEl>
                                          <p:spTgt spid="15"/>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9"/>
                                        </p:tgtEl>
                                      </p:cBhvr>
                                    </p:animEffect>
                                    <p:set>
                                      <p:cBhvr>
                                        <p:cTn id="63" dur="1" fill="hold">
                                          <p:stCondLst>
                                            <p:cond delay="499"/>
                                          </p:stCondLst>
                                        </p:cTn>
                                        <p:tgtEl>
                                          <p:spTgt spid="19"/>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fade">
                                      <p:cBhvr>
                                        <p:cTn id="68" dur="500"/>
                                        <p:tgtEl>
                                          <p:spTgt spid="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fade">
                                      <p:cBhvr>
                                        <p:cTn id="71" dur="500"/>
                                        <p:tgtEl>
                                          <p:spTgt spid="1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fade">
                                      <p:cBhvr>
                                        <p:cTn id="76" dur="500"/>
                                        <p:tgtEl>
                                          <p:spTgt spid="1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500"/>
                                        <p:tgtEl>
                                          <p:spTgt spid="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500"/>
                                        <p:tgtEl>
                                          <p:spTgt spid="3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500"/>
                                        <p:tgtEl>
                                          <p:spTgt spid="3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fade">
                                      <p:cBhvr>
                                        <p:cTn id="90" dur="500"/>
                                        <p:tgtEl>
                                          <p:spTgt spid="3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500"/>
                                        <p:tgtEl>
                                          <p:spTgt spid="3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fade">
                                      <p:cBhvr>
                                        <p:cTn id="96" dur="500"/>
                                        <p:tgtEl>
                                          <p:spTgt spid="3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fade">
                                      <p:cBhvr>
                                        <p:cTn id="99" dur="500"/>
                                        <p:tgtEl>
                                          <p:spTgt spid="36"/>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fade">
                                      <p:cBhvr>
                                        <p:cTn id="102" dur="500"/>
                                        <p:tgtEl>
                                          <p:spTgt spid="3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fade">
                                      <p:cBhvr>
                                        <p:cTn id="105" dur="500"/>
                                        <p:tgtEl>
                                          <p:spTgt spid="38"/>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fade">
                                      <p:cBhvr>
                                        <p:cTn id="108" dur="500"/>
                                        <p:tgtEl>
                                          <p:spTgt spid="39"/>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0"/>
                                        </p:tgtEl>
                                        <p:attrNameLst>
                                          <p:attrName>style.visibility</p:attrName>
                                        </p:attrNameLst>
                                      </p:cBhvr>
                                      <p:to>
                                        <p:strVal val="visible"/>
                                      </p:to>
                                    </p:set>
                                    <p:animEffect transition="in" filter="fade">
                                      <p:cBhvr>
                                        <p:cTn id="111" dur="500"/>
                                        <p:tgtEl>
                                          <p:spTgt spid="4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fade">
                                      <p:cBhvr>
                                        <p:cTn id="114" dur="500"/>
                                        <p:tgtEl>
                                          <p:spTgt spid="41"/>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xit" presetSubtype="0" fill="hold" grpId="1" nodeType="clickEffect">
                                  <p:stCondLst>
                                    <p:cond delay="0"/>
                                  </p:stCondLst>
                                  <p:childTnLst>
                                    <p:animEffect transition="out" filter="fade">
                                      <p:cBhvr>
                                        <p:cTn id="118" dur="500"/>
                                        <p:tgtEl>
                                          <p:spTgt spid="5"/>
                                        </p:tgtEl>
                                      </p:cBhvr>
                                    </p:animEffect>
                                    <p:set>
                                      <p:cBhvr>
                                        <p:cTn id="119" dur="1" fill="hold">
                                          <p:stCondLst>
                                            <p:cond delay="499"/>
                                          </p:stCondLst>
                                        </p:cTn>
                                        <p:tgtEl>
                                          <p:spTgt spid="5"/>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11"/>
                                        </p:tgtEl>
                                      </p:cBhvr>
                                    </p:animEffect>
                                    <p:set>
                                      <p:cBhvr>
                                        <p:cTn id="122" dur="1" fill="hold">
                                          <p:stCondLst>
                                            <p:cond delay="499"/>
                                          </p:stCondLst>
                                        </p:cTn>
                                        <p:tgtEl>
                                          <p:spTgt spid="11"/>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grpId="1" nodeType="clickEffect">
                                  <p:stCondLst>
                                    <p:cond delay="0"/>
                                  </p:stCondLst>
                                  <p:childTnLst>
                                    <p:animEffect transition="out" filter="fade">
                                      <p:cBhvr>
                                        <p:cTn id="126" dur="500"/>
                                        <p:tgtEl>
                                          <p:spTgt spid="31"/>
                                        </p:tgtEl>
                                      </p:cBhvr>
                                    </p:animEffect>
                                    <p:set>
                                      <p:cBhvr>
                                        <p:cTn id="127" dur="1" fill="hold">
                                          <p:stCondLst>
                                            <p:cond delay="499"/>
                                          </p:stCondLst>
                                        </p:cTn>
                                        <p:tgtEl>
                                          <p:spTgt spid="31"/>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32"/>
                                        </p:tgtEl>
                                      </p:cBhvr>
                                    </p:animEffect>
                                    <p:set>
                                      <p:cBhvr>
                                        <p:cTn id="130" dur="1" fill="hold">
                                          <p:stCondLst>
                                            <p:cond delay="499"/>
                                          </p:stCondLst>
                                        </p:cTn>
                                        <p:tgtEl>
                                          <p:spTgt spid="32"/>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33"/>
                                        </p:tgtEl>
                                      </p:cBhvr>
                                    </p:animEffect>
                                    <p:set>
                                      <p:cBhvr>
                                        <p:cTn id="133" dur="1" fill="hold">
                                          <p:stCondLst>
                                            <p:cond delay="499"/>
                                          </p:stCondLst>
                                        </p:cTn>
                                        <p:tgtEl>
                                          <p:spTgt spid="33"/>
                                        </p:tgtEl>
                                        <p:attrNameLst>
                                          <p:attrName>style.visibility</p:attrName>
                                        </p:attrNameLst>
                                      </p:cBhvr>
                                      <p:to>
                                        <p:strVal val="hidden"/>
                                      </p:to>
                                    </p:set>
                                  </p:childTnLst>
                                </p:cTn>
                              </p:par>
                              <p:par>
                                <p:cTn id="134" presetID="10" presetClass="exit" presetSubtype="0" fill="hold" grpId="1" nodeType="withEffect">
                                  <p:stCondLst>
                                    <p:cond delay="0"/>
                                  </p:stCondLst>
                                  <p:childTnLst>
                                    <p:animEffect transition="out" filter="fade">
                                      <p:cBhvr>
                                        <p:cTn id="135" dur="500"/>
                                        <p:tgtEl>
                                          <p:spTgt spid="34"/>
                                        </p:tgtEl>
                                      </p:cBhvr>
                                    </p:animEffect>
                                    <p:set>
                                      <p:cBhvr>
                                        <p:cTn id="136" dur="1" fill="hold">
                                          <p:stCondLst>
                                            <p:cond delay="499"/>
                                          </p:stCondLst>
                                        </p:cTn>
                                        <p:tgtEl>
                                          <p:spTgt spid="34"/>
                                        </p:tgtEl>
                                        <p:attrNameLst>
                                          <p:attrName>style.visibility</p:attrName>
                                        </p:attrNameLst>
                                      </p:cBhvr>
                                      <p:to>
                                        <p:strVal val="hidden"/>
                                      </p:to>
                                    </p:set>
                                  </p:childTnLst>
                                </p:cTn>
                              </p:par>
                              <p:par>
                                <p:cTn id="137" presetID="10" presetClass="exit" presetSubtype="0" fill="hold" grpId="1" nodeType="withEffect">
                                  <p:stCondLst>
                                    <p:cond delay="0"/>
                                  </p:stCondLst>
                                  <p:childTnLst>
                                    <p:animEffect transition="out" filter="fade">
                                      <p:cBhvr>
                                        <p:cTn id="138" dur="500"/>
                                        <p:tgtEl>
                                          <p:spTgt spid="35"/>
                                        </p:tgtEl>
                                      </p:cBhvr>
                                    </p:animEffect>
                                    <p:set>
                                      <p:cBhvr>
                                        <p:cTn id="139" dur="1" fill="hold">
                                          <p:stCondLst>
                                            <p:cond delay="499"/>
                                          </p:stCondLst>
                                        </p:cTn>
                                        <p:tgtEl>
                                          <p:spTgt spid="35"/>
                                        </p:tgtEl>
                                        <p:attrNameLst>
                                          <p:attrName>style.visibility</p:attrName>
                                        </p:attrNameLst>
                                      </p:cBhvr>
                                      <p:to>
                                        <p:strVal val="hidden"/>
                                      </p:to>
                                    </p:set>
                                  </p:childTnLst>
                                </p:cTn>
                              </p:par>
                              <p:par>
                                <p:cTn id="140" presetID="10" presetClass="exit" presetSubtype="0" fill="hold" grpId="1" nodeType="withEffect">
                                  <p:stCondLst>
                                    <p:cond delay="0"/>
                                  </p:stCondLst>
                                  <p:childTnLst>
                                    <p:animEffect transition="out" filter="fade">
                                      <p:cBhvr>
                                        <p:cTn id="141" dur="500"/>
                                        <p:tgtEl>
                                          <p:spTgt spid="36"/>
                                        </p:tgtEl>
                                      </p:cBhvr>
                                    </p:animEffect>
                                    <p:set>
                                      <p:cBhvr>
                                        <p:cTn id="142" dur="1" fill="hold">
                                          <p:stCondLst>
                                            <p:cond delay="499"/>
                                          </p:stCondLst>
                                        </p:cTn>
                                        <p:tgtEl>
                                          <p:spTgt spid="36"/>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37"/>
                                        </p:tgtEl>
                                      </p:cBhvr>
                                    </p:animEffect>
                                    <p:set>
                                      <p:cBhvr>
                                        <p:cTn id="145" dur="1" fill="hold">
                                          <p:stCondLst>
                                            <p:cond delay="499"/>
                                          </p:stCondLst>
                                        </p:cTn>
                                        <p:tgtEl>
                                          <p:spTgt spid="37"/>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500"/>
                                        <p:tgtEl>
                                          <p:spTgt spid="38"/>
                                        </p:tgtEl>
                                      </p:cBhvr>
                                    </p:animEffect>
                                    <p:set>
                                      <p:cBhvr>
                                        <p:cTn id="148" dur="1" fill="hold">
                                          <p:stCondLst>
                                            <p:cond delay="499"/>
                                          </p:stCondLst>
                                        </p:cTn>
                                        <p:tgtEl>
                                          <p:spTgt spid="38"/>
                                        </p:tgtEl>
                                        <p:attrNameLst>
                                          <p:attrName>style.visibility</p:attrName>
                                        </p:attrNameLst>
                                      </p:cBhvr>
                                      <p:to>
                                        <p:strVal val="hidden"/>
                                      </p:to>
                                    </p:set>
                                  </p:childTnLst>
                                </p:cTn>
                              </p:par>
                              <p:par>
                                <p:cTn id="149" presetID="10" presetClass="exit" presetSubtype="0" fill="hold" grpId="1" nodeType="withEffect">
                                  <p:stCondLst>
                                    <p:cond delay="0"/>
                                  </p:stCondLst>
                                  <p:childTnLst>
                                    <p:animEffect transition="out" filter="fade">
                                      <p:cBhvr>
                                        <p:cTn id="150" dur="500"/>
                                        <p:tgtEl>
                                          <p:spTgt spid="39"/>
                                        </p:tgtEl>
                                      </p:cBhvr>
                                    </p:animEffect>
                                    <p:set>
                                      <p:cBhvr>
                                        <p:cTn id="151" dur="1" fill="hold">
                                          <p:stCondLst>
                                            <p:cond delay="499"/>
                                          </p:stCondLst>
                                        </p:cTn>
                                        <p:tgtEl>
                                          <p:spTgt spid="39"/>
                                        </p:tgtEl>
                                        <p:attrNameLst>
                                          <p:attrName>style.visibility</p:attrName>
                                        </p:attrNameLst>
                                      </p:cBhvr>
                                      <p:to>
                                        <p:strVal val="hidden"/>
                                      </p:to>
                                    </p:set>
                                  </p:childTnLst>
                                </p:cTn>
                              </p:par>
                              <p:par>
                                <p:cTn id="152" presetID="10" presetClass="exit" presetSubtype="0" fill="hold" grpId="1" nodeType="withEffect">
                                  <p:stCondLst>
                                    <p:cond delay="0"/>
                                  </p:stCondLst>
                                  <p:childTnLst>
                                    <p:animEffect transition="out" filter="fade">
                                      <p:cBhvr>
                                        <p:cTn id="153" dur="500"/>
                                        <p:tgtEl>
                                          <p:spTgt spid="40"/>
                                        </p:tgtEl>
                                      </p:cBhvr>
                                    </p:animEffect>
                                    <p:set>
                                      <p:cBhvr>
                                        <p:cTn id="154" dur="1" fill="hold">
                                          <p:stCondLst>
                                            <p:cond delay="499"/>
                                          </p:stCondLst>
                                        </p:cTn>
                                        <p:tgtEl>
                                          <p:spTgt spid="40"/>
                                        </p:tgtEl>
                                        <p:attrNameLst>
                                          <p:attrName>style.visibility</p:attrName>
                                        </p:attrNameLst>
                                      </p:cBhvr>
                                      <p:to>
                                        <p:strVal val="hidden"/>
                                      </p:to>
                                    </p:set>
                                  </p:childTnLst>
                                </p:cTn>
                              </p:par>
                              <p:par>
                                <p:cTn id="155" presetID="10" presetClass="exit" presetSubtype="0" fill="hold" grpId="1" nodeType="withEffect">
                                  <p:stCondLst>
                                    <p:cond delay="0"/>
                                  </p:stCondLst>
                                  <p:childTnLst>
                                    <p:animEffect transition="out" filter="fade">
                                      <p:cBhvr>
                                        <p:cTn id="156" dur="500"/>
                                        <p:tgtEl>
                                          <p:spTgt spid="41"/>
                                        </p:tgtEl>
                                      </p:cBhvr>
                                    </p:animEffect>
                                    <p:set>
                                      <p:cBhvr>
                                        <p:cTn id="157" dur="1" fill="hold">
                                          <p:stCondLst>
                                            <p:cond delay="499"/>
                                          </p:stCondLst>
                                        </p:cTn>
                                        <p:tgtEl>
                                          <p:spTgt spid="41"/>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13"/>
                                        </p:tgtEl>
                                        <p:attrNameLst>
                                          <p:attrName>style.visibility</p:attrName>
                                        </p:attrNameLst>
                                      </p:cBhvr>
                                      <p:to>
                                        <p:strVal val="visible"/>
                                      </p:to>
                                    </p:set>
                                    <p:animEffect transition="in" filter="fade">
                                      <p:cBhvr>
                                        <p:cTn id="162" dur="500"/>
                                        <p:tgtEl>
                                          <p:spTgt spid="13"/>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7"/>
                                        </p:tgtEl>
                                        <p:attrNameLst>
                                          <p:attrName>style.visibility</p:attrName>
                                        </p:attrNameLst>
                                      </p:cBhvr>
                                      <p:to>
                                        <p:strVal val="visible"/>
                                      </p:to>
                                    </p:set>
                                    <p:animEffect transition="in" filter="fade">
                                      <p:cBhvr>
                                        <p:cTn id="165" dur="500"/>
                                        <p:tgtEl>
                                          <p:spTgt spid="7"/>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grpId="0" nodeType="clickEffect">
                                  <p:stCondLst>
                                    <p:cond delay="0"/>
                                  </p:stCondLst>
                                  <p:childTnLst>
                                    <p:set>
                                      <p:cBhvr>
                                        <p:cTn id="169" dur="1" fill="hold">
                                          <p:stCondLst>
                                            <p:cond delay="0"/>
                                          </p:stCondLst>
                                        </p:cTn>
                                        <p:tgtEl>
                                          <p:spTgt spid="8"/>
                                        </p:tgtEl>
                                        <p:attrNameLst>
                                          <p:attrName>style.visibility</p:attrName>
                                        </p:attrNameLst>
                                      </p:cBhvr>
                                      <p:to>
                                        <p:strVal val="visible"/>
                                      </p:to>
                                    </p:set>
                                    <p:animEffect transition="in" filter="fade">
                                      <p:cBhvr>
                                        <p:cTn id="170" dur="500"/>
                                        <p:tgtEl>
                                          <p:spTgt spid="8"/>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4"/>
                                        </p:tgtEl>
                                        <p:attrNameLst>
                                          <p:attrName>style.visibility</p:attrName>
                                        </p:attrNameLst>
                                      </p:cBhvr>
                                      <p:to>
                                        <p:strVal val="visible"/>
                                      </p:to>
                                    </p:set>
                                    <p:animEffect transition="in" filter="fade">
                                      <p:cBhvr>
                                        <p:cTn id="173" dur="500"/>
                                        <p:tgtEl>
                                          <p:spTgt spid="14"/>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grpId="0" nodeType="clickEffect">
                                  <p:stCondLst>
                                    <p:cond delay="0"/>
                                  </p:stCondLst>
                                  <p:childTnLst>
                                    <p:set>
                                      <p:cBhvr>
                                        <p:cTn id="177" dur="1" fill="hold">
                                          <p:stCondLst>
                                            <p:cond delay="0"/>
                                          </p:stCondLst>
                                        </p:cTn>
                                        <p:tgtEl>
                                          <p:spTgt spid="44"/>
                                        </p:tgtEl>
                                        <p:attrNameLst>
                                          <p:attrName>style.visibility</p:attrName>
                                        </p:attrNameLst>
                                      </p:cBhvr>
                                      <p:to>
                                        <p:strVal val="visible"/>
                                      </p:to>
                                    </p:set>
                                    <p:animEffect transition="in" filter="fade">
                                      <p:cBhvr>
                                        <p:cTn id="178" dur="500"/>
                                        <p:tgtEl>
                                          <p:spTgt spid="44"/>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45"/>
                                        </p:tgtEl>
                                        <p:attrNameLst>
                                          <p:attrName>style.visibility</p:attrName>
                                        </p:attrNameLst>
                                      </p:cBhvr>
                                      <p:to>
                                        <p:strVal val="visible"/>
                                      </p:to>
                                    </p:set>
                                    <p:animEffect transition="in" filter="fade">
                                      <p:cBhvr>
                                        <p:cTn id="181" dur="500"/>
                                        <p:tgtEl>
                                          <p:spTgt spid="45"/>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46"/>
                                        </p:tgtEl>
                                        <p:attrNameLst>
                                          <p:attrName>style.visibility</p:attrName>
                                        </p:attrNameLst>
                                      </p:cBhvr>
                                      <p:to>
                                        <p:strVal val="visible"/>
                                      </p:to>
                                    </p:set>
                                    <p:animEffect transition="in" filter="fade">
                                      <p:cBhvr>
                                        <p:cTn id="184" dur="500"/>
                                        <p:tgtEl>
                                          <p:spTgt spid="46"/>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47"/>
                                        </p:tgtEl>
                                        <p:attrNameLst>
                                          <p:attrName>style.visibility</p:attrName>
                                        </p:attrNameLst>
                                      </p:cBhvr>
                                      <p:to>
                                        <p:strVal val="visible"/>
                                      </p:to>
                                    </p:set>
                                    <p:animEffect transition="in" filter="fade">
                                      <p:cBhvr>
                                        <p:cTn id="187" dur="500"/>
                                        <p:tgtEl>
                                          <p:spTgt spid="47"/>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48"/>
                                        </p:tgtEl>
                                        <p:attrNameLst>
                                          <p:attrName>style.visibility</p:attrName>
                                        </p:attrNameLst>
                                      </p:cBhvr>
                                      <p:to>
                                        <p:strVal val="visible"/>
                                      </p:to>
                                    </p:set>
                                    <p:animEffect transition="in" filter="fade">
                                      <p:cBhvr>
                                        <p:cTn id="190" dur="500"/>
                                        <p:tgtEl>
                                          <p:spTgt spid="48"/>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49"/>
                                        </p:tgtEl>
                                        <p:attrNameLst>
                                          <p:attrName>style.visibility</p:attrName>
                                        </p:attrNameLst>
                                      </p:cBhvr>
                                      <p:to>
                                        <p:strVal val="visible"/>
                                      </p:to>
                                    </p:set>
                                    <p:animEffect transition="in" filter="fade">
                                      <p:cBhvr>
                                        <p:cTn id="193" dur="500"/>
                                        <p:tgtEl>
                                          <p:spTgt spid="49"/>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50"/>
                                        </p:tgtEl>
                                        <p:attrNameLst>
                                          <p:attrName>style.visibility</p:attrName>
                                        </p:attrNameLst>
                                      </p:cBhvr>
                                      <p:to>
                                        <p:strVal val="visible"/>
                                      </p:to>
                                    </p:set>
                                    <p:animEffect transition="in" filter="fade">
                                      <p:cBhvr>
                                        <p:cTn id="196" dur="500"/>
                                        <p:tgtEl>
                                          <p:spTgt spid="50"/>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51"/>
                                        </p:tgtEl>
                                        <p:attrNameLst>
                                          <p:attrName>style.visibility</p:attrName>
                                        </p:attrNameLst>
                                      </p:cBhvr>
                                      <p:to>
                                        <p:strVal val="visible"/>
                                      </p:to>
                                    </p:set>
                                    <p:animEffect transition="in" filter="fade">
                                      <p:cBhvr>
                                        <p:cTn id="199" dur="500"/>
                                        <p:tgtEl>
                                          <p:spTgt spid="51"/>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52"/>
                                        </p:tgtEl>
                                        <p:attrNameLst>
                                          <p:attrName>style.visibility</p:attrName>
                                        </p:attrNameLst>
                                      </p:cBhvr>
                                      <p:to>
                                        <p:strVal val="visible"/>
                                      </p:to>
                                    </p:set>
                                    <p:animEffect transition="in" filter="fade">
                                      <p:cBhvr>
                                        <p:cTn id="202" dur="500"/>
                                        <p:tgtEl>
                                          <p:spTgt spid="52"/>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53"/>
                                        </p:tgtEl>
                                        <p:attrNameLst>
                                          <p:attrName>style.visibility</p:attrName>
                                        </p:attrNameLst>
                                      </p:cBhvr>
                                      <p:to>
                                        <p:strVal val="visible"/>
                                      </p:to>
                                    </p:set>
                                    <p:animEffect transition="in" filter="fade">
                                      <p:cBhvr>
                                        <p:cTn id="205" dur="500"/>
                                        <p:tgtEl>
                                          <p:spTgt spid="53"/>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54"/>
                                        </p:tgtEl>
                                        <p:attrNameLst>
                                          <p:attrName>style.visibility</p:attrName>
                                        </p:attrNameLst>
                                      </p:cBhvr>
                                      <p:to>
                                        <p:strVal val="visible"/>
                                      </p:to>
                                    </p:set>
                                    <p:animEffect transition="in" filter="fade">
                                      <p:cBhvr>
                                        <p:cTn id="208" dur="500"/>
                                        <p:tgtEl>
                                          <p:spTgt spid="54"/>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55"/>
                                        </p:tgtEl>
                                        <p:attrNameLst>
                                          <p:attrName>style.visibility</p:attrName>
                                        </p:attrNameLst>
                                      </p:cBhvr>
                                      <p:to>
                                        <p:strVal val="visible"/>
                                      </p:to>
                                    </p:set>
                                    <p:animEffect transition="in" filter="fade">
                                      <p:cBhvr>
                                        <p:cTn id="211" dur="500"/>
                                        <p:tgtEl>
                                          <p:spTgt spid="55"/>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56"/>
                                        </p:tgtEl>
                                        <p:attrNameLst>
                                          <p:attrName>style.visibility</p:attrName>
                                        </p:attrNameLst>
                                      </p:cBhvr>
                                      <p:to>
                                        <p:strVal val="visible"/>
                                      </p:to>
                                    </p:set>
                                    <p:animEffect transition="in" filter="fade">
                                      <p:cBhvr>
                                        <p:cTn id="214" dur="500"/>
                                        <p:tgtEl>
                                          <p:spTgt spid="56"/>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57"/>
                                        </p:tgtEl>
                                        <p:attrNameLst>
                                          <p:attrName>style.visibility</p:attrName>
                                        </p:attrNameLst>
                                      </p:cBhvr>
                                      <p:to>
                                        <p:strVal val="visible"/>
                                      </p:to>
                                    </p:set>
                                    <p:animEffect transition="in" filter="fade">
                                      <p:cBhvr>
                                        <p:cTn id="217" dur="500"/>
                                        <p:tgtEl>
                                          <p:spTgt spid="57"/>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58"/>
                                        </p:tgtEl>
                                        <p:attrNameLst>
                                          <p:attrName>style.visibility</p:attrName>
                                        </p:attrNameLst>
                                      </p:cBhvr>
                                      <p:to>
                                        <p:strVal val="visible"/>
                                      </p:to>
                                    </p:set>
                                    <p:animEffect transition="in" filter="fade">
                                      <p:cBhvr>
                                        <p:cTn id="220" dur="500"/>
                                        <p:tgtEl>
                                          <p:spTgt spid="58"/>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59"/>
                                        </p:tgtEl>
                                        <p:attrNameLst>
                                          <p:attrName>style.visibility</p:attrName>
                                        </p:attrNameLst>
                                      </p:cBhvr>
                                      <p:to>
                                        <p:strVal val="visible"/>
                                      </p:to>
                                    </p:set>
                                    <p:animEffect transition="in" filter="fade">
                                      <p:cBhvr>
                                        <p:cTn id="223" dur="500"/>
                                        <p:tgtEl>
                                          <p:spTgt spid="59"/>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60"/>
                                        </p:tgtEl>
                                        <p:attrNameLst>
                                          <p:attrName>style.visibility</p:attrName>
                                        </p:attrNameLst>
                                      </p:cBhvr>
                                      <p:to>
                                        <p:strVal val="visible"/>
                                      </p:to>
                                    </p:set>
                                    <p:animEffect transition="in" filter="fade">
                                      <p:cBhvr>
                                        <p:cTn id="226" dur="500"/>
                                        <p:tgtEl>
                                          <p:spTgt spid="60"/>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61"/>
                                        </p:tgtEl>
                                        <p:attrNameLst>
                                          <p:attrName>style.visibility</p:attrName>
                                        </p:attrNameLst>
                                      </p:cBhvr>
                                      <p:to>
                                        <p:strVal val="visible"/>
                                      </p:to>
                                    </p:set>
                                    <p:animEffect transition="in" filter="fade">
                                      <p:cBhvr>
                                        <p:cTn id="229" dur="500"/>
                                        <p:tgtEl>
                                          <p:spTgt spid="61"/>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62"/>
                                        </p:tgtEl>
                                        <p:attrNameLst>
                                          <p:attrName>style.visibility</p:attrName>
                                        </p:attrNameLst>
                                      </p:cBhvr>
                                      <p:to>
                                        <p:strVal val="visible"/>
                                      </p:to>
                                    </p:set>
                                    <p:animEffect transition="in" filter="fade">
                                      <p:cBhvr>
                                        <p:cTn id="23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6" grpId="0" animBg="1"/>
      <p:bldP spid="8" grpId="0" animBg="1"/>
      <p:bldP spid="12" grpId="0" animBg="1"/>
      <p:bldP spid="14" grpId="0"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2" grpId="0" animBg="1"/>
      <p:bldP spid="22" grpId="1" animBg="1"/>
      <p:bldP spid="11" grpId="0" animBg="1"/>
      <p:bldP spid="11" grpId="1" animBg="1"/>
      <p:bldP spid="5" grpId="0" animBg="1"/>
      <p:bldP spid="5"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7" grpId="0" animBg="1"/>
      <p:bldP spid="1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図 50" descr="地図 が含まれている画像&#10;&#10;自動的に生成された説明">
            <a:extLst>
              <a:ext uri="{FF2B5EF4-FFF2-40B4-BE49-F238E27FC236}">
                <a16:creationId xmlns:a16="http://schemas.microsoft.com/office/drawing/2014/main" id="{13F04E04-63DE-4568-BF45-07840531A3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1" y="966201"/>
            <a:ext cx="4173973" cy="3088740"/>
          </a:xfrm>
          <a:prstGeom prst="rect">
            <a:avLst/>
          </a:prstGeom>
        </p:spPr>
      </p:pic>
      <p:grpSp>
        <p:nvGrpSpPr>
          <p:cNvPr id="50" name="グループ化 49">
            <a:extLst>
              <a:ext uri="{FF2B5EF4-FFF2-40B4-BE49-F238E27FC236}">
                <a16:creationId xmlns:a16="http://schemas.microsoft.com/office/drawing/2014/main" id="{9688B3EA-DA4B-4DB1-8494-91577940D41D}"/>
              </a:ext>
            </a:extLst>
          </p:cNvPr>
          <p:cNvGrpSpPr/>
          <p:nvPr/>
        </p:nvGrpSpPr>
        <p:grpSpPr>
          <a:xfrm>
            <a:off x="4399121" y="1650223"/>
            <a:ext cx="3460851" cy="4643923"/>
            <a:chOff x="5943440" y="1359119"/>
            <a:chExt cx="3717562" cy="4988390"/>
          </a:xfrm>
        </p:grpSpPr>
        <p:pic>
          <p:nvPicPr>
            <p:cNvPr id="6" name="図 5" descr="食品 が含まれている画像&#10;&#10;自動的に生成された説明">
              <a:extLst>
                <a:ext uri="{FF2B5EF4-FFF2-40B4-BE49-F238E27FC236}">
                  <a16:creationId xmlns:a16="http://schemas.microsoft.com/office/drawing/2014/main" id="{512A4B9E-0FE9-44C2-9B6F-BF9A308D33D0}"/>
                </a:ext>
              </a:extLst>
            </p:cNvPr>
            <p:cNvPicPr>
              <a:picLocks noChangeAspect="1"/>
            </p:cNvPicPr>
            <p:nvPr/>
          </p:nvPicPr>
          <p:blipFill rotWithShape="1">
            <a:blip r:embed="rId4">
              <a:extLst>
                <a:ext uri="{28A0092B-C50C-407E-A947-70E740481C1C}">
                  <a14:useLocalDpi xmlns:a14="http://schemas.microsoft.com/office/drawing/2010/main" val="0"/>
                </a:ext>
              </a:extLst>
            </a:blip>
            <a:srcRect l="49662" t="16267" r="10543" b="11481"/>
            <a:stretch/>
          </p:blipFill>
          <p:spPr>
            <a:xfrm>
              <a:off x="5943440" y="1359119"/>
              <a:ext cx="3717562" cy="4988390"/>
            </a:xfrm>
            <a:prstGeom prst="rect">
              <a:avLst/>
            </a:prstGeom>
            <a:ln w="38100">
              <a:solidFill>
                <a:srgbClr val="0070C0"/>
              </a:solidFill>
            </a:ln>
          </p:spPr>
        </p:pic>
        <p:sp>
          <p:nvSpPr>
            <p:cNvPr id="45" name="楕円 44">
              <a:extLst>
                <a:ext uri="{FF2B5EF4-FFF2-40B4-BE49-F238E27FC236}">
                  <a16:creationId xmlns:a16="http://schemas.microsoft.com/office/drawing/2014/main" id="{14E0CF3F-0A8B-4B10-9155-61EB41E46A04}"/>
                </a:ext>
              </a:extLst>
            </p:cNvPr>
            <p:cNvSpPr/>
            <p:nvPr/>
          </p:nvSpPr>
          <p:spPr>
            <a:xfrm>
              <a:off x="8000971" y="4597094"/>
              <a:ext cx="618598" cy="5846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9" name="楕円 48">
              <a:extLst>
                <a:ext uri="{FF2B5EF4-FFF2-40B4-BE49-F238E27FC236}">
                  <a16:creationId xmlns:a16="http://schemas.microsoft.com/office/drawing/2014/main" id="{48656986-E592-445E-855B-C80837DC278C}"/>
                </a:ext>
              </a:extLst>
            </p:cNvPr>
            <p:cNvSpPr/>
            <p:nvPr/>
          </p:nvSpPr>
          <p:spPr>
            <a:xfrm>
              <a:off x="8449311" y="4909860"/>
              <a:ext cx="133633" cy="1273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52" name="グループ化 51">
            <a:extLst>
              <a:ext uri="{FF2B5EF4-FFF2-40B4-BE49-F238E27FC236}">
                <a16:creationId xmlns:a16="http://schemas.microsoft.com/office/drawing/2014/main" id="{AA860900-70F8-4680-AE1E-11EB2CF553B4}"/>
              </a:ext>
            </a:extLst>
          </p:cNvPr>
          <p:cNvGrpSpPr/>
          <p:nvPr/>
        </p:nvGrpSpPr>
        <p:grpSpPr>
          <a:xfrm>
            <a:off x="8276859" y="1664662"/>
            <a:ext cx="3476556" cy="4627766"/>
            <a:chOff x="5919537" y="981776"/>
            <a:chExt cx="3326564" cy="4428107"/>
          </a:xfrm>
        </p:grpSpPr>
        <p:pic>
          <p:nvPicPr>
            <p:cNvPr id="53" name="図 52" descr="食品 が含まれている画像&#10;&#10;自動的に生成された説明">
              <a:extLst>
                <a:ext uri="{FF2B5EF4-FFF2-40B4-BE49-F238E27FC236}">
                  <a16:creationId xmlns:a16="http://schemas.microsoft.com/office/drawing/2014/main" id="{99862CA8-84C7-4F2A-8935-E8440B9F4C71}"/>
                </a:ext>
              </a:extLst>
            </p:cNvPr>
            <p:cNvPicPr>
              <a:picLocks noChangeAspect="1"/>
            </p:cNvPicPr>
            <p:nvPr/>
          </p:nvPicPr>
          <p:blipFill rotWithShape="1">
            <a:blip r:embed="rId4">
              <a:extLst>
                <a:ext uri="{28A0092B-C50C-407E-A947-70E740481C1C}">
                  <a14:useLocalDpi xmlns:a14="http://schemas.microsoft.com/office/drawing/2010/main" val="0"/>
                </a:ext>
              </a:extLst>
            </a:blip>
            <a:srcRect l="49157" t="15935" r="10543" b="11481"/>
            <a:stretch/>
          </p:blipFill>
          <p:spPr>
            <a:xfrm>
              <a:off x="5919537" y="981776"/>
              <a:ext cx="3326564" cy="4428107"/>
            </a:xfrm>
            <a:prstGeom prst="rect">
              <a:avLst/>
            </a:prstGeom>
            <a:ln w="38100">
              <a:solidFill>
                <a:srgbClr val="0070C0"/>
              </a:solidFill>
            </a:ln>
          </p:spPr>
        </p:pic>
        <p:sp>
          <p:nvSpPr>
            <p:cNvPr id="54" name="楕円 53">
              <a:extLst>
                <a:ext uri="{FF2B5EF4-FFF2-40B4-BE49-F238E27FC236}">
                  <a16:creationId xmlns:a16="http://schemas.microsoft.com/office/drawing/2014/main" id="{51FE88CE-410D-4DE9-A962-264428F9B8A4}"/>
                </a:ext>
              </a:extLst>
            </p:cNvPr>
            <p:cNvSpPr/>
            <p:nvPr/>
          </p:nvSpPr>
          <p:spPr>
            <a:xfrm>
              <a:off x="7546863" y="2952345"/>
              <a:ext cx="562362" cy="53150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2" name="楕円 61">
              <a:extLst>
                <a:ext uri="{FF2B5EF4-FFF2-40B4-BE49-F238E27FC236}">
                  <a16:creationId xmlns:a16="http://schemas.microsoft.com/office/drawing/2014/main" id="{5BBED4AB-B1E1-498C-BBD2-EE49F7738DD4}"/>
                </a:ext>
              </a:extLst>
            </p:cNvPr>
            <p:cNvSpPr/>
            <p:nvPr/>
          </p:nvSpPr>
          <p:spPr>
            <a:xfrm>
              <a:off x="7428331" y="2757613"/>
              <a:ext cx="562362" cy="53150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3" name="楕円 62">
              <a:extLst>
                <a:ext uri="{FF2B5EF4-FFF2-40B4-BE49-F238E27FC236}">
                  <a16:creationId xmlns:a16="http://schemas.microsoft.com/office/drawing/2014/main" id="{80685916-CB5A-45B1-BEE8-E2CF348F52E5}"/>
                </a:ext>
              </a:extLst>
            </p:cNvPr>
            <p:cNvSpPr/>
            <p:nvPr/>
          </p:nvSpPr>
          <p:spPr>
            <a:xfrm>
              <a:off x="7250532" y="2562881"/>
              <a:ext cx="562362" cy="53150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4" name="楕円 63">
              <a:extLst>
                <a:ext uri="{FF2B5EF4-FFF2-40B4-BE49-F238E27FC236}">
                  <a16:creationId xmlns:a16="http://schemas.microsoft.com/office/drawing/2014/main" id="{47472E79-7ACD-4FF0-BA34-6E3439E1EC04}"/>
                </a:ext>
              </a:extLst>
            </p:cNvPr>
            <p:cNvSpPr/>
            <p:nvPr/>
          </p:nvSpPr>
          <p:spPr>
            <a:xfrm>
              <a:off x="7208198" y="2317349"/>
              <a:ext cx="562362" cy="53150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5" name="楕円 64">
              <a:extLst>
                <a:ext uri="{FF2B5EF4-FFF2-40B4-BE49-F238E27FC236}">
                  <a16:creationId xmlns:a16="http://schemas.microsoft.com/office/drawing/2014/main" id="{8DF515D2-108F-484B-A4A6-E06E78FBA606}"/>
                </a:ext>
              </a:extLst>
            </p:cNvPr>
            <p:cNvSpPr/>
            <p:nvPr/>
          </p:nvSpPr>
          <p:spPr>
            <a:xfrm>
              <a:off x="7013466" y="2275017"/>
              <a:ext cx="562362" cy="53150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6" name="楕円 65">
              <a:extLst>
                <a:ext uri="{FF2B5EF4-FFF2-40B4-BE49-F238E27FC236}">
                  <a16:creationId xmlns:a16="http://schemas.microsoft.com/office/drawing/2014/main" id="{11DE0CE5-2BCB-4FFD-843B-049F068E8071}"/>
                </a:ext>
              </a:extLst>
            </p:cNvPr>
            <p:cNvSpPr/>
            <p:nvPr/>
          </p:nvSpPr>
          <p:spPr>
            <a:xfrm>
              <a:off x="6971130" y="2114151"/>
              <a:ext cx="562362" cy="53150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67" name="正方形/長方形 66">
            <a:extLst>
              <a:ext uri="{FF2B5EF4-FFF2-40B4-BE49-F238E27FC236}">
                <a16:creationId xmlns:a16="http://schemas.microsoft.com/office/drawing/2014/main" id="{815BE5A6-7F90-487F-8B5D-FB7B5B61D044}"/>
              </a:ext>
            </a:extLst>
          </p:cNvPr>
          <p:cNvSpPr/>
          <p:nvPr/>
        </p:nvSpPr>
        <p:spPr>
          <a:xfrm>
            <a:off x="1976657" y="1467882"/>
            <a:ext cx="866273" cy="153167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8" name="テキスト ボックス 67">
            <a:extLst>
              <a:ext uri="{FF2B5EF4-FFF2-40B4-BE49-F238E27FC236}">
                <a16:creationId xmlns:a16="http://schemas.microsoft.com/office/drawing/2014/main" id="{93A81ABC-AC66-4CD7-8250-9DFFF6947C7B}"/>
              </a:ext>
            </a:extLst>
          </p:cNvPr>
          <p:cNvSpPr txBox="1"/>
          <p:nvPr/>
        </p:nvSpPr>
        <p:spPr>
          <a:xfrm>
            <a:off x="4177390" y="1250112"/>
            <a:ext cx="4064175"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疎な領域</a:t>
            </a:r>
            <a:r>
              <a:rPr lang="ja-JP" altLang="en-US" sz="2000" dirty="0">
                <a:latin typeface="メイリオ" panose="020B0604030504040204" pitchFamily="50" charset="-128"/>
                <a:ea typeface="メイリオ" panose="020B0604030504040204" pitchFamily="50" charset="-128"/>
              </a:rPr>
              <a:t>を初期探索点とした場合</a:t>
            </a:r>
          </a:p>
        </p:txBody>
      </p:sp>
      <p:sp>
        <p:nvSpPr>
          <p:cNvPr id="73" name="楕円 72">
            <a:extLst>
              <a:ext uri="{FF2B5EF4-FFF2-40B4-BE49-F238E27FC236}">
                <a16:creationId xmlns:a16="http://schemas.microsoft.com/office/drawing/2014/main" id="{DF7BAB24-3085-4156-B9AE-503020720206}"/>
              </a:ext>
            </a:extLst>
          </p:cNvPr>
          <p:cNvSpPr/>
          <p:nvPr/>
        </p:nvSpPr>
        <p:spPr>
          <a:xfrm>
            <a:off x="9457697" y="2658233"/>
            <a:ext cx="587718" cy="55547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9" name="テキスト ボックス 68">
            <a:extLst>
              <a:ext uri="{FF2B5EF4-FFF2-40B4-BE49-F238E27FC236}">
                <a16:creationId xmlns:a16="http://schemas.microsoft.com/office/drawing/2014/main" id="{A234709B-167D-48FA-968E-514DB3F25157}"/>
              </a:ext>
            </a:extLst>
          </p:cNvPr>
          <p:cNvSpPr txBox="1"/>
          <p:nvPr/>
        </p:nvSpPr>
        <p:spPr>
          <a:xfrm>
            <a:off x="8170115" y="1250576"/>
            <a:ext cx="4064175"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密な領域</a:t>
            </a:r>
            <a:r>
              <a:rPr lang="ja-JP" altLang="en-US" sz="2000" dirty="0">
                <a:latin typeface="メイリオ" panose="020B0604030504040204" pitchFamily="50" charset="-128"/>
                <a:ea typeface="メイリオ" panose="020B0604030504040204" pitchFamily="50" charset="-128"/>
              </a:rPr>
              <a:t>を初期探索点とした場合</a:t>
            </a:r>
          </a:p>
        </p:txBody>
      </p:sp>
      <p:sp>
        <p:nvSpPr>
          <p:cNvPr id="71" name="フローチャート: 代替処理 70">
            <a:extLst>
              <a:ext uri="{FF2B5EF4-FFF2-40B4-BE49-F238E27FC236}">
                <a16:creationId xmlns:a16="http://schemas.microsoft.com/office/drawing/2014/main" id="{102D6BEA-8ACA-48A5-A88F-F57AD8CD5104}"/>
              </a:ext>
            </a:extLst>
          </p:cNvPr>
          <p:cNvSpPr/>
          <p:nvPr/>
        </p:nvSpPr>
        <p:spPr>
          <a:xfrm>
            <a:off x="6789762" y="5750975"/>
            <a:ext cx="2806815" cy="1037184"/>
          </a:xfrm>
          <a:prstGeom prst="flowChartAlternateProcess">
            <a:avLst/>
          </a:prstGeom>
          <a:solidFill>
            <a:schemeClr val="accent5">
              <a:lumMod val="20000"/>
              <a:lumOff val="80000"/>
            </a:schemeClr>
          </a:solidFill>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メイリオ" panose="020B0604030504040204" pitchFamily="50" charset="-128"/>
                <a:ea typeface="メイリオ" panose="020B0604030504040204" pitchFamily="50" charset="-128"/>
              </a:rPr>
              <a:t>初期探索点により</a:t>
            </a: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つのクラスタ領域が異なる</a:t>
            </a:r>
          </a:p>
        </p:txBody>
      </p:sp>
      <p:sp>
        <p:nvSpPr>
          <p:cNvPr id="74" name="楕円 73">
            <a:extLst>
              <a:ext uri="{FF2B5EF4-FFF2-40B4-BE49-F238E27FC236}">
                <a16:creationId xmlns:a16="http://schemas.microsoft.com/office/drawing/2014/main" id="{C62BCEA8-731B-480F-A5B4-075D01CE1244}"/>
              </a:ext>
            </a:extLst>
          </p:cNvPr>
          <p:cNvSpPr/>
          <p:nvPr/>
        </p:nvSpPr>
        <p:spPr>
          <a:xfrm>
            <a:off x="9579617" y="2531233"/>
            <a:ext cx="587718" cy="55547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5" name="楕円 74">
            <a:extLst>
              <a:ext uri="{FF2B5EF4-FFF2-40B4-BE49-F238E27FC236}">
                <a16:creationId xmlns:a16="http://schemas.microsoft.com/office/drawing/2014/main" id="{B40F55DB-980E-433B-B7B9-FDD28613F67B}"/>
              </a:ext>
            </a:extLst>
          </p:cNvPr>
          <p:cNvSpPr/>
          <p:nvPr/>
        </p:nvSpPr>
        <p:spPr>
          <a:xfrm>
            <a:off x="9503417" y="2363593"/>
            <a:ext cx="587718" cy="55547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6" name="楕円 75">
            <a:extLst>
              <a:ext uri="{FF2B5EF4-FFF2-40B4-BE49-F238E27FC236}">
                <a16:creationId xmlns:a16="http://schemas.microsoft.com/office/drawing/2014/main" id="{D07DF8BB-F76C-463A-A2B9-BE5ABBA98C31}"/>
              </a:ext>
            </a:extLst>
          </p:cNvPr>
          <p:cNvSpPr/>
          <p:nvPr/>
        </p:nvSpPr>
        <p:spPr>
          <a:xfrm>
            <a:off x="9427217" y="2160393"/>
            <a:ext cx="587718" cy="55547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7" name="楕円 76">
            <a:extLst>
              <a:ext uri="{FF2B5EF4-FFF2-40B4-BE49-F238E27FC236}">
                <a16:creationId xmlns:a16="http://schemas.microsoft.com/office/drawing/2014/main" id="{F6759387-1854-4F4B-8966-E46B1131B037}"/>
              </a:ext>
            </a:extLst>
          </p:cNvPr>
          <p:cNvSpPr/>
          <p:nvPr/>
        </p:nvSpPr>
        <p:spPr>
          <a:xfrm>
            <a:off x="9284977" y="2119753"/>
            <a:ext cx="587718" cy="55547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8" name="楕円 77">
            <a:extLst>
              <a:ext uri="{FF2B5EF4-FFF2-40B4-BE49-F238E27FC236}">
                <a16:creationId xmlns:a16="http://schemas.microsoft.com/office/drawing/2014/main" id="{841BE67B-1352-4A37-A177-6286280A9F8A}"/>
              </a:ext>
            </a:extLst>
          </p:cNvPr>
          <p:cNvSpPr/>
          <p:nvPr/>
        </p:nvSpPr>
        <p:spPr>
          <a:xfrm>
            <a:off x="9157977" y="2256913"/>
            <a:ext cx="587718" cy="55547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9" name="楕円 78">
            <a:extLst>
              <a:ext uri="{FF2B5EF4-FFF2-40B4-BE49-F238E27FC236}">
                <a16:creationId xmlns:a16="http://schemas.microsoft.com/office/drawing/2014/main" id="{7B7172AB-3421-4716-B9C8-86BBFBC7D43F}"/>
              </a:ext>
            </a:extLst>
          </p:cNvPr>
          <p:cNvSpPr/>
          <p:nvPr/>
        </p:nvSpPr>
        <p:spPr>
          <a:xfrm>
            <a:off x="9051297" y="2409313"/>
            <a:ext cx="587718" cy="55547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0" name="楕円 79">
            <a:extLst>
              <a:ext uri="{FF2B5EF4-FFF2-40B4-BE49-F238E27FC236}">
                <a16:creationId xmlns:a16="http://schemas.microsoft.com/office/drawing/2014/main" id="{11B7AAB5-ADAA-4D4B-9694-E47CA5D08F3C}"/>
              </a:ext>
            </a:extLst>
          </p:cNvPr>
          <p:cNvSpPr/>
          <p:nvPr/>
        </p:nvSpPr>
        <p:spPr>
          <a:xfrm>
            <a:off x="8802377" y="2505833"/>
            <a:ext cx="587718" cy="55547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1" name="楕円 80">
            <a:extLst>
              <a:ext uri="{FF2B5EF4-FFF2-40B4-BE49-F238E27FC236}">
                <a16:creationId xmlns:a16="http://schemas.microsoft.com/office/drawing/2014/main" id="{632DE582-4ABC-4610-BF43-09DB37D8D80F}"/>
              </a:ext>
            </a:extLst>
          </p:cNvPr>
          <p:cNvSpPr/>
          <p:nvPr/>
        </p:nvSpPr>
        <p:spPr>
          <a:xfrm>
            <a:off x="8629657" y="2490593"/>
            <a:ext cx="587718" cy="55547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2" name="テキスト ボックス 81">
            <a:extLst>
              <a:ext uri="{FF2B5EF4-FFF2-40B4-BE49-F238E27FC236}">
                <a16:creationId xmlns:a16="http://schemas.microsoft.com/office/drawing/2014/main" id="{D1A5C083-377C-4766-A565-51B5269E0562}"/>
              </a:ext>
            </a:extLst>
          </p:cNvPr>
          <p:cNvSpPr txBox="1"/>
          <p:nvPr/>
        </p:nvSpPr>
        <p:spPr>
          <a:xfrm>
            <a:off x="358351" y="199736"/>
            <a:ext cx="5924727" cy="523220"/>
          </a:xfrm>
          <a:prstGeom prst="rect">
            <a:avLst/>
          </a:prstGeom>
          <a:noFill/>
        </p:spPr>
        <p:txBody>
          <a:bodyPr wrap="square" rtlCol="0">
            <a:spAutoFit/>
          </a:bodyPr>
          <a:lstStyle/>
          <a:p>
            <a:r>
              <a:rPr lang="en-US" altLang="ja-JP" sz="2800" b="1" dirty="0">
                <a:latin typeface="メイリオ" panose="020B0604030504040204" pitchFamily="50" charset="-128"/>
                <a:ea typeface="メイリオ" panose="020B0604030504040204" pitchFamily="50" charset="-128"/>
              </a:rPr>
              <a:t>DBSCAN</a:t>
            </a:r>
            <a:r>
              <a:rPr lang="ja-JP" altLang="en-US" sz="2800" b="1" dirty="0">
                <a:latin typeface="メイリオ" panose="020B0604030504040204" pitchFamily="50" charset="-128"/>
                <a:ea typeface="メイリオ" panose="020B0604030504040204" pitchFamily="50" charset="-128"/>
              </a:rPr>
              <a:t>での課題</a:t>
            </a:r>
            <a:r>
              <a:rPr lang="en-US" altLang="ja-JP" sz="2800" b="1" dirty="0">
                <a:latin typeface="メイリオ" panose="020B0604030504040204" pitchFamily="50" charset="-128"/>
                <a:ea typeface="メイリオ" panose="020B0604030504040204" pitchFamily="50" charset="-128"/>
              </a:rPr>
              <a:t>1</a:t>
            </a:r>
            <a:endParaRPr lang="ja-JP" altLang="en-US" sz="2800" b="1" dirty="0">
              <a:latin typeface="メイリオ" panose="020B0604030504040204" pitchFamily="50" charset="-128"/>
              <a:ea typeface="メイリオ" panose="020B0604030504040204" pitchFamily="50" charset="-128"/>
            </a:endParaRPr>
          </a:p>
        </p:txBody>
      </p:sp>
      <p:sp>
        <p:nvSpPr>
          <p:cNvPr id="83" name="楕円 82">
            <a:extLst>
              <a:ext uri="{FF2B5EF4-FFF2-40B4-BE49-F238E27FC236}">
                <a16:creationId xmlns:a16="http://schemas.microsoft.com/office/drawing/2014/main" id="{9740E768-7E3F-4A68-978D-B6612C2F2510}"/>
              </a:ext>
            </a:extLst>
          </p:cNvPr>
          <p:cNvSpPr/>
          <p:nvPr/>
        </p:nvSpPr>
        <p:spPr>
          <a:xfrm>
            <a:off x="9596577" y="3077674"/>
            <a:ext cx="126963" cy="1209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86" name="グループ化 85">
            <a:extLst>
              <a:ext uri="{FF2B5EF4-FFF2-40B4-BE49-F238E27FC236}">
                <a16:creationId xmlns:a16="http://schemas.microsoft.com/office/drawing/2014/main" id="{83319CBC-5869-4FF8-A66F-48A3921323E8}"/>
              </a:ext>
            </a:extLst>
          </p:cNvPr>
          <p:cNvGrpSpPr/>
          <p:nvPr/>
        </p:nvGrpSpPr>
        <p:grpSpPr>
          <a:xfrm>
            <a:off x="726474" y="4096693"/>
            <a:ext cx="2835828" cy="2560882"/>
            <a:chOff x="726474" y="4058593"/>
            <a:chExt cx="2835828" cy="2560882"/>
          </a:xfrm>
        </p:grpSpPr>
        <p:sp>
          <p:nvSpPr>
            <p:cNvPr id="72" name="フローチャート: 代替処理 71">
              <a:extLst>
                <a:ext uri="{FF2B5EF4-FFF2-40B4-BE49-F238E27FC236}">
                  <a16:creationId xmlns:a16="http://schemas.microsoft.com/office/drawing/2014/main" id="{B69A6C4E-CB89-4B34-8301-C150C110509E}"/>
                </a:ext>
              </a:extLst>
            </p:cNvPr>
            <p:cNvSpPr/>
            <p:nvPr/>
          </p:nvSpPr>
          <p:spPr>
            <a:xfrm>
              <a:off x="726474" y="4058593"/>
              <a:ext cx="2835828" cy="1037184"/>
            </a:xfrm>
            <a:prstGeom prst="flowChartAlternateProcess">
              <a:avLst/>
            </a:prstGeom>
            <a:solidFill>
              <a:schemeClr val="accent2">
                <a:lumMod val="20000"/>
                <a:lumOff val="80000"/>
              </a:schemeClr>
            </a:solid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メイリオ" panose="020B0604030504040204" pitchFamily="50" charset="-128"/>
                  <a:ea typeface="メイリオ" panose="020B0604030504040204" pitchFamily="50" charset="-128"/>
                </a:rPr>
                <a:t>クラスタ領域と</a:t>
              </a:r>
              <a:endParaRPr lang="en-US" altLang="ja-JP" dirty="0">
                <a:latin typeface="メイリオ" panose="020B0604030504040204" pitchFamily="50" charset="-128"/>
                <a:ea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rPr>
                <a:t>円を描く回数が対応</a:t>
              </a:r>
            </a:p>
          </p:txBody>
        </p:sp>
        <p:sp>
          <p:nvSpPr>
            <p:cNvPr id="84" name="フローチャート: 代替処理 83">
              <a:extLst>
                <a:ext uri="{FF2B5EF4-FFF2-40B4-BE49-F238E27FC236}">
                  <a16:creationId xmlns:a16="http://schemas.microsoft.com/office/drawing/2014/main" id="{471D25E2-13CB-4D6D-81A8-5B35874E9D2F}"/>
                </a:ext>
              </a:extLst>
            </p:cNvPr>
            <p:cNvSpPr/>
            <p:nvPr/>
          </p:nvSpPr>
          <p:spPr>
            <a:xfrm>
              <a:off x="726474" y="5582291"/>
              <a:ext cx="2835828" cy="1037184"/>
            </a:xfrm>
            <a:prstGeom prst="flowChartAlternateProcess">
              <a:avLst/>
            </a:prstGeom>
            <a:solidFill>
              <a:schemeClr val="accent2">
                <a:lumMod val="20000"/>
                <a:lumOff val="80000"/>
              </a:schemeClr>
            </a:solid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メイリオ" panose="020B0604030504040204" pitchFamily="50" charset="-128"/>
                  <a:ea typeface="メイリオ" panose="020B0604030504040204" pitchFamily="50" charset="-128"/>
                </a:rPr>
                <a:t>領域拡張に閾値を</a:t>
              </a:r>
              <a:endParaRPr lang="en-US" altLang="ja-JP" dirty="0">
                <a:latin typeface="メイリオ" panose="020B0604030504040204" pitchFamily="50" charset="-128"/>
                <a:ea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rPr>
                <a:t>設ける</a:t>
              </a:r>
            </a:p>
          </p:txBody>
        </p:sp>
        <p:sp>
          <p:nvSpPr>
            <p:cNvPr id="85" name="矢印: 下 84">
              <a:extLst>
                <a:ext uri="{FF2B5EF4-FFF2-40B4-BE49-F238E27FC236}">
                  <a16:creationId xmlns:a16="http://schemas.microsoft.com/office/drawing/2014/main" id="{2A0C9187-FBE3-41EE-BC75-CAE24705A9DC}"/>
                </a:ext>
              </a:extLst>
            </p:cNvPr>
            <p:cNvSpPr/>
            <p:nvPr/>
          </p:nvSpPr>
          <p:spPr>
            <a:xfrm>
              <a:off x="1976655" y="5095777"/>
              <a:ext cx="296645" cy="48651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87" name="テキスト ボックス 86">
            <a:extLst>
              <a:ext uri="{FF2B5EF4-FFF2-40B4-BE49-F238E27FC236}">
                <a16:creationId xmlns:a16="http://schemas.microsoft.com/office/drawing/2014/main" id="{846D1A94-A7CF-4337-B46E-69533CC745FD}"/>
              </a:ext>
            </a:extLst>
          </p:cNvPr>
          <p:cNvSpPr txBox="1"/>
          <p:nvPr/>
        </p:nvSpPr>
        <p:spPr>
          <a:xfrm>
            <a:off x="369706" y="5281482"/>
            <a:ext cx="1727839" cy="400110"/>
          </a:xfrm>
          <a:prstGeom prst="rect">
            <a:avLst/>
          </a:prstGeom>
          <a:noFill/>
          <a:ln>
            <a:noFill/>
          </a:ln>
        </p:spPr>
        <p:txBody>
          <a:bodyPr wrap="square" rtlCol="0">
            <a:spAutoFit/>
          </a:bodyPr>
          <a:lstStyle/>
          <a:p>
            <a:pPr algn="ctr"/>
            <a:r>
              <a:rPr lang="ja-JP" altLang="en-US" sz="2000" b="1" dirty="0">
                <a:solidFill>
                  <a:srgbClr val="FF0000"/>
                </a:solidFill>
              </a:rPr>
              <a:t>提案手法</a:t>
            </a:r>
          </a:p>
        </p:txBody>
      </p:sp>
      <p:sp>
        <p:nvSpPr>
          <p:cNvPr id="88" name="楕円 87">
            <a:extLst>
              <a:ext uri="{FF2B5EF4-FFF2-40B4-BE49-F238E27FC236}">
                <a16:creationId xmlns:a16="http://schemas.microsoft.com/office/drawing/2014/main" id="{2B65F618-78EA-409C-9268-F89133180B4D}"/>
              </a:ext>
            </a:extLst>
          </p:cNvPr>
          <p:cNvSpPr/>
          <p:nvPr/>
        </p:nvSpPr>
        <p:spPr>
          <a:xfrm>
            <a:off x="6067475" y="4586788"/>
            <a:ext cx="575882" cy="544287"/>
          </a:xfrm>
          <a:prstGeom prst="ellipse">
            <a:avLst/>
          </a:prstGeom>
          <a:noFill/>
          <a:ln w="190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1" name="楕円 90">
            <a:extLst>
              <a:ext uri="{FF2B5EF4-FFF2-40B4-BE49-F238E27FC236}">
                <a16:creationId xmlns:a16="http://schemas.microsoft.com/office/drawing/2014/main" id="{DBDD6240-A301-40E3-BC7A-72980966246F}"/>
              </a:ext>
            </a:extLst>
          </p:cNvPr>
          <p:cNvSpPr/>
          <p:nvPr/>
        </p:nvSpPr>
        <p:spPr>
          <a:xfrm>
            <a:off x="6513536" y="4753504"/>
            <a:ext cx="575882" cy="544287"/>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2" name="楕円 91">
            <a:extLst>
              <a:ext uri="{FF2B5EF4-FFF2-40B4-BE49-F238E27FC236}">
                <a16:creationId xmlns:a16="http://schemas.microsoft.com/office/drawing/2014/main" id="{9877D87B-3E10-4B16-A09A-199186674D56}"/>
              </a:ext>
            </a:extLst>
          </p:cNvPr>
          <p:cNvSpPr/>
          <p:nvPr/>
        </p:nvSpPr>
        <p:spPr>
          <a:xfrm>
            <a:off x="6671324" y="4579125"/>
            <a:ext cx="575882" cy="544287"/>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3" name="楕円 92">
            <a:extLst>
              <a:ext uri="{FF2B5EF4-FFF2-40B4-BE49-F238E27FC236}">
                <a16:creationId xmlns:a16="http://schemas.microsoft.com/office/drawing/2014/main" id="{AB58E90A-0EF9-449B-9472-269EA06FCC6D}"/>
              </a:ext>
            </a:extLst>
          </p:cNvPr>
          <p:cNvSpPr/>
          <p:nvPr/>
        </p:nvSpPr>
        <p:spPr>
          <a:xfrm>
            <a:off x="6808484" y="4411485"/>
            <a:ext cx="575882" cy="544287"/>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4" name="楕円 93">
            <a:extLst>
              <a:ext uri="{FF2B5EF4-FFF2-40B4-BE49-F238E27FC236}">
                <a16:creationId xmlns:a16="http://schemas.microsoft.com/office/drawing/2014/main" id="{774FA0BC-66D5-46D7-8D37-72ABEC9FCC1C}"/>
              </a:ext>
            </a:extLst>
          </p:cNvPr>
          <p:cNvSpPr/>
          <p:nvPr/>
        </p:nvSpPr>
        <p:spPr>
          <a:xfrm>
            <a:off x="6717715" y="4261668"/>
            <a:ext cx="575882" cy="544287"/>
          </a:xfrm>
          <a:prstGeom prst="ellipse">
            <a:avLst/>
          </a:prstGeom>
          <a:noFill/>
          <a:ln w="190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5" name="フローチャート: 代替処理 94">
            <a:extLst>
              <a:ext uri="{FF2B5EF4-FFF2-40B4-BE49-F238E27FC236}">
                <a16:creationId xmlns:a16="http://schemas.microsoft.com/office/drawing/2014/main" id="{89E268B2-079A-4919-8E19-A7FA32397733}"/>
              </a:ext>
            </a:extLst>
          </p:cNvPr>
          <p:cNvSpPr/>
          <p:nvPr/>
        </p:nvSpPr>
        <p:spPr>
          <a:xfrm>
            <a:off x="4290474" y="5752800"/>
            <a:ext cx="2427243" cy="1037185"/>
          </a:xfrm>
          <a:prstGeom prst="flowChartAlternateProcess">
            <a:avLst/>
          </a:prstGeom>
          <a:solidFill>
            <a:schemeClr val="accent5">
              <a:lumMod val="20000"/>
              <a:lumOff val="80000"/>
            </a:schemeClr>
          </a:solidFill>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dirty="0">
                <a:latin typeface="メイリオ" panose="020B0604030504040204" pitchFamily="50" charset="-128"/>
                <a:ea typeface="メイリオ" panose="020B0604030504040204" pitchFamily="50" charset="-128"/>
              </a:rPr>
              <a:t>閾値満たさない</a:t>
            </a:r>
            <a:endParaRPr lang="en-US" altLang="ja-JP" b="1" dirty="0">
              <a:latin typeface="メイリオ" panose="020B0604030504040204" pitchFamily="50" charset="-128"/>
              <a:ea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rPr>
              <a:t>または</a:t>
            </a:r>
            <a:r>
              <a:rPr lang="ja-JP" altLang="en-US" b="1" dirty="0">
                <a:latin typeface="メイリオ" panose="020B0604030504040204" pitchFamily="50" charset="-128"/>
                <a:ea typeface="メイリオ" panose="020B0604030504040204" pitchFamily="50" charset="-128"/>
              </a:rPr>
              <a:t>領域拡張不可</a:t>
            </a:r>
          </a:p>
        </p:txBody>
      </p:sp>
      <p:sp>
        <p:nvSpPr>
          <p:cNvPr id="96" name="楕円 95">
            <a:extLst>
              <a:ext uri="{FF2B5EF4-FFF2-40B4-BE49-F238E27FC236}">
                <a16:creationId xmlns:a16="http://schemas.microsoft.com/office/drawing/2014/main" id="{8FB3A4ED-15B0-4A69-851E-0067D8577336}"/>
              </a:ext>
            </a:extLst>
          </p:cNvPr>
          <p:cNvSpPr/>
          <p:nvPr/>
        </p:nvSpPr>
        <p:spPr>
          <a:xfrm>
            <a:off x="6300539" y="4819561"/>
            <a:ext cx="124405" cy="11856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7" name="楕円 96">
            <a:extLst>
              <a:ext uri="{FF2B5EF4-FFF2-40B4-BE49-F238E27FC236}">
                <a16:creationId xmlns:a16="http://schemas.microsoft.com/office/drawing/2014/main" id="{DACEF846-6CD7-4989-B1FF-B6EC269B8D2B}"/>
              </a:ext>
            </a:extLst>
          </p:cNvPr>
          <p:cNvSpPr/>
          <p:nvPr/>
        </p:nvSpPr>
        <p:spPr>
          <a:xfrm>
            <a:off x="6285299" y="4697641"/>
            <a:ext cx="124405" cy="11856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8" name="楕円 97">
            <a:extLst>
              <a:ext uri="{FF2B5EF4-FFF2-40B4-BE49-F238E27FC236}">
                <a16:creationId xmlns:a16="http://schemas.microsoft.com/office/drawing/2014/main" id="{ED56B88F-3CBA-4064-9072-60C871F674A2}"/>
              </a:ext>
            </a:extLst>
          </p:cNvPr>
          <p:cNvSpPr/>
          <p:nvPr/>
        </p:nvSpPr>
        <p:spPr>
          <a:xfrm>
            <a:off x="6930459" y="4458881"/>
            <a:ext cx="124405" cy="11856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9" name="楕円 98">
            <a:extLst>
              <a:ext uri="{FF2B5EF4-FFF2-40B4-BE49-F238E27FC236}">
                <a16:creationId xmlns:a16="http://schemas.microsoft.com/office/drawing/2014/main" id="{F7F9EEBC-8F2E-42FF-A94F-5D38A5D5200D}"/>
              </a:ext>
            </a:extLst>
          </p:cNvPr>
          <p:cNvSpPr/>
          <p:nvPr/>
        </p:nvSpPr>
        <p:spPr>
          <a:xfrm>
            <a:off x="6529139" y="4865281"/>
            <a:ext cx="124405" cy="11856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0" name="テキスト ボックス 99">
            <a:extLst>
              <a:ext uri="{FF2B5EF4-FFF2-40B4-BE49-F238E27FC236}">
                <a16:creationId xmlns:a16="http://schemas.microsoft.com/office/drawing/2014/main" id="{339469B0-6CD9-40DA-AADB-E28B166202FB}"/>
              </a:ext>
            </a:extLst>
          </p:cNvPr>
          <p:cNvSpPr txBox="1"/>
          <p:nvPr/>
        </p:nvSpPr>
        <p:spPr>
          <a:xfrm>
            <a:off x="6147169" y="879936"/>
            <a:ext cx="4709167" cy="400110"/>
          </a:xfrm>
          <a:prstGeom prst="rect">
            <a:avLst/>
          </a:prstGeom>
          <a:noFill/>
        </p:spPr>
        <p:txBody>
          <a:bodyPr wrap="square" rtlCol="0">
            <a:spAutoFit/>
          </a:bodyPr>
          <a:lstStyle/>
          <a:p>
            <a:r>
              <a:rPr lang="en-US" altLang="ja-JP" sz="2000" b="1" dirty="0">
                <a:latin typeface="メイリオ" panose="020B0604030504040204" pitchFamily="50" charset="-128"/>
                <a:ea typeface="メイリオ" panose="020B0604030504040204" pitchFamily="50" charset="-128"/>
              </a:rPr>
              <a:t>eps=ε</a:t>
            </a:r>
            <a:r>
              <a:rPr lang="ja-JP" altLang="en-US" sz="2000" b="1" dirty="0">
                <a:latin typeface="メイリオ" panose="020B0604030504040204" pitchFamily="50" charset="-128"/>
                <a:ea typeface="メイリオ" panose="020B0604030504040204" pitchFamily="50" charset="-128"/>
              </a:rPr>
              <a:t>，</a:t>
            </a:r>
            <a:r>
              <a:rPr lang="en-US" altLang="ja-JP" sz="2000" b="1" dirty="0" err="1">
                <a:latin typeface="メイリオ" panose="020B0604030504040204" pitchFamily="50" charset="-128"/>
                <a:ea typeface="メイリオ" panose="020B0604030504040204" pitchFamily="50" charset="-128"/>
              </a:rPr>
              <a:t>minPts</a:t>
            </a:r>
            <a:r>
              <a:rPr lang="en-US" altLang="ja-JP" sz="2000" b="1" dirty="0">
                <a:latin typeface="メイリオ" panose="020B0604030504040204" pitchFamily="50" charset="-128"/>
                <a:ea typeface="メイリオ" panose="020B0604030504040204" pitchFamily="50" charset="-128"/>
              </a:rPr>
              <a:t>=3</a:t>
            </a:r>
            <a:r>
              <a:rPr lang="ja-JP" altLang="en-US" sz="2000" b="1" dirty="0">
                <a:latin typeface="メイリオ" panose="020B0604030504040204" pitchFamily="50" charset="-128"/>
                <a:ea typeface="メイリオ" panose="020B0604030504040204" pitchFamily="50" charset="-128"/>
              </a:rPr>
              <a:t>のイメージ図</a:t>
            </a:r>
          </a:p>
        </p:txBody>
      </p:sp>
      <p:sp>
        <p:nvSpPr>
          <p:cNvPr id="101" name="楕円 100">
            <a:extLst>
              <a:ext uri="{FF2B5EF4-FFF2-40B4-BE49-F238E27FC236}">
                <a16:creationId xmlns:a16="http://schemas.microsoft.com/office/drawing/2014/main" id="{5E01C958-FBDB-4179-8F13-1450B4E4DDE1}"/>
              </a:ext>
            </a:extLst>
          </p:cNvPr>
          <p:cNvSpPr/>
          <p:nvPr/>
        </p:nvSpPr>
        <p:spPr>
          <a:xfrm>
            <a:off x="6809809" y="4636681"/>
            <a:ext cx="124405" cy="11856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2" name="楕円 101">
            <a:extLst>
              <a:ext uri="{FF2B5EF4-FFF2-40B4-BE49-F238E27FC236}">
                <a16:creationId xmlns:a16="http://schemas.microsoft.com/office/drawing/2014/main" id="{8BD9716F-B536-490C-A087-726D16842A9D}"/>
              </a:ext>
            </a:extLst>
          </p:cNvPr>
          <p:cNvSpPr/>
          <p:nvPr/>
        </p:nvSpPr>
        <p:spPr>
          <a:xfrm>
            <a:off x="7025709" y="4643031"/>
            <a:ext cx="124405" cy="11856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3" name="楕円 102">
            <a:extLst>
              <a:ext uri="{FF2B5EF4-FFF2-40B4-BE49-F238E27FC236}">
                <a16:creationId xmlns:a16="http://schemas.microsoft.com/office/drawing/2014/main" id="{60BADC9C-BF0B-4D75-9BF4-3347CF9CD935}"/>
              </a:ext>
            </a:extLst>
          </p:cNvPr>
          <p:cNvSpPr/>
          <p:nvPr/>
        </p:nvSpPr>
        <p:spPr>
          <a:xfrm>
            <a:off x="7171759" y="4509681"/>
            <a:ext cx="124405" cy="11856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4" name="楕円 103">
            <a:extLst>
              <a:ext uri="{FF2B5EF4-FFF2-40B4-BE49-F238E27FC236}">
                <a16:creationId xmlns:a16="http://schemas.microsoft.com/office/drawing/2014/main" id="{E3528712-9007-48E6-A615-F597CFDBF233}"/>
              </a:ext>
            </a:extLst>
          </p:cNvPr>
          <p:cNvSpPr/>
          <p:nvPr/>
        </p:nvSpPr>
        <p:spPr>
          <a:xfrm>
            <a:off x="7095559" y="4662081"/>
            <a:ext cx="124405" cy="11856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59" name="グループ化 58">
            <a:extLst>
              <a:ext uri="{FF2B5EF4-FFF2-40B4-BE49-F238E27FC236}">
                <a16:creationId xmlns:a16="http://schemas.microsoft.com/office/drawing/2014/main" id="{D7F7A143-472F-4096-9CA8-1BF61AFA0651}"/>
              </a:ext>
            </a:extLst>
          </p:cNvPr>
          <p:cNvGrpSpPr/>
          <p:nvPr/>
        </p:nvGrpSpPr>
        <p:grpSpPr>
          <a:xfrm>
            <a:off x="6491804" y="4999824"/>
            <a:ext cx="275062" cy="276999"/>
            <a:chOff x="9313380" y="4547471"/>
            <a:chExt cx="518194" cy="461314"/>
          </a:xfrm>
        </p:grpSpPr>
        <p:cxnSp>
          <p:nvCxnSpPr>
            <p:cNvPr id="61" name="直線矢印コネクタ 60">
              <a:extLst>
                <a:ext uri="{FF2B5EF4-FFF2-40B4-BE49-F238E27FC236}">
                  <a16:creationId xmlns:a16="http://schemas.microsoft.com/office/drawing/2014/main" id="{F2F79D81-51EE-4E7D-ACA8-7E67ACB98205}"/>
                </a:ext>
              </a:extLst>
            </p:cNvPr>
            <p:cNvCxnSpPr>
              <a:cxnSpLocks/>
            </p:cNvCxnSpPr>
            <p:nvPr/>
          </p:nvCxnSpPr>
          <p:spPr>
            <a:xfrm flipV="1">
              <a:off x="9327871" y="4590678"/>
              <a:ext cx="503703" cy="1046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70" name="テキスト ボックス 69">
              <a:extLst>
                <a:ext uri="{FF2B5EF4-FFF2-40B4-BE49-F238E27FC236}">
                  <a16:creationId xmlns:a16="http://schemas.microsoft.com/office/drawing/2014/main" id="{97417545-EB02-4F73-BCB2-FFCA18D9A4A0}"/>
                </a:ext>
              </a:extLst>
            </p:cNvPr>
            <p:cNvSpPr txBox="1"/>
            <p:nvPr/>
          </p:nvSpPr>
          <p:spPr>
            <a:xfrm>
              <a:off x="9313380" y="4547471"/>
              <a:ext cx="232873" cy="461314"/>
            </a:xfrm>
            <a:prstGeom prst="rect">
              <a:avLst/>
            </a:prstGeom>
            <a:noFill/>
          </p:spPr>
          <p:txBody>
            <a:bodyPr wrap="square" rtlCol="0">
              <a:spAutoFit/>
            </a:bodyPr>
            <a:lstStyle/>
            <a:p>
              <a:r>
                <a:rPr lang="en-US" altLang="ja-JP" sz="1200" b="1" dirty="0"/>
                <a:t>ε</a:t>
              </a:r>
              <a:endParaRPr lang="ja-JP" altLang="en-US" sz="1200" b="1" dirty="0"/>
            </a:p>
          </p:txBody>
        </p:sp>
      </p:grpSp>
      <p:grpSp>
        <p:nvGrpSpPr>
          <p:cNvPr id="89" name="グループ化 88">
            <a:extLst>
              <a:ext uri="{FF2B5EF4-FFF2-40B4-BE49-F238E27FC236}">
                <a16:creationId xmlns:a16="http://schemas.microsoft.com/office/drawing/2014/main" id="{6E530A10-510C-450C-B000-3494619ACF87}"/>
              </a:ext>
            </a:extLst>
          </p:cNvPr>
          <p:cNvGrpSpPr/>
          <p:nvPr/>
        </p:nvGrpSpPr>
        <p:grpSpPr>
          <a:xfrm>
            <a:off x="9349304" y="3110064"/>
            <a:ext cx="275062" cy="276999"/>
            <a:chOff x="9313380" y="4547471"/>
            <a:chExt cx="518194" cy="461314"/>
          </a:xfrm>
        </p:grpSpPr>
        <p:cxnSp>
          <p:nvCxnSpPr>
            <p:cNvPr id="90" name="直線矢印コネクタ 89">
              <a:extLst>
                <a:ext uri="{FF2B5EF4-FFF2-40B4-BE49-F238E27FC236}">
                  <a16:creationId xmlns:a16="http://schemas.microsoft.com/office/drawing/2014/main" id="{E8A49AAF-556A-41F1-85AC-5D886C6FE8F1}"/>
                </a:ext>
              </a:extLst>
            </p:cNvPr>
            <p:cNvCxnSpPr>
              <a:cxnSpLocks/>
            </p:cNvCxnSpPr>
            <p:nvPr/>
          </p:nvCxnSpPr>
          <p:spPr>
            <a:xfrm flipV="1">
              <a:off x="9327871" y="4590678"/>
              <a:ext cx="503703" cy="1046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05" name="テキスト ボックス 104">
              <a:extLst>
                <a:ext uri="{FF2B5EF4-FFF2-40B4-BE49-F238E27FC236}">
                  <a16:creationId xmlns:a16="http://schemas.microsoft.com/office/drawing/2014/main" id="{8AF9435F-A2F2-4284-AF02-8F6F7409DC94}"/>
                </a:ext>
              </a:extLst>
            </p:cNvPr>
            <p:cNvSpPr txBox="1"/>
            <p:nvPr/>
          </p:nvSpPr>
          <p:spPr>
            <a:xfrm>
              <a:off x="9313380" y="4547471"/>
              <a:ext cx="232873" cy="461314"/>
            </a:xfrm>
            <a:prstGeom prst="rect">
              <a:avLst/>
            </a:prstGeom>
            <a:noFill/>
          </p:spPr>
          <p:txBody>
            <a:bodyPr wrap="square" rtlCol="0">
              <a:spAutoFit/>
            </a:bodyPr>
            <a:lstStyle/>
            <a:p>
              <a:r>
                <a:rPr lang="en-US" altLang="ja-JP" sz="1200" b="1" dirty="0"/>
                <a:t>ε</a:t>
              </a:r>
              <a:endParaRPr lang="ja-JP" altLang="en-US" sz="1200" b="1" dirty="0"/>
            </a:p>
          </p:txBody>
        </p:sp>
      </p:grpSp>
      <p:sp>
        <p:nvSpPr>
          <p:cNvPr id="106" name="楕円 105">
            <a:extLst>
              <a:ext uri="{FF2B5EF4-FFF2-40B4-BE49-F238E27FC236}">
                <a16:creationId xmlns:a16="http://schemas.microsoft.com/office/drawing/2014/main" id="{971347DD-91E5-49FE-8CC4-B92EBF2BFC84}"/>
              </a:ext>
            </a:extLst>
          </p:cNvPr>
          <p:cNvSpPr/>
          <p:nvPr/>
        </p:nvSpPr>
        <p:spPr>
          <a:xfrm>
            <a:off x="6056336" y="2416704"/>
            <a:ext cx="575882" cy="544287"/>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7" name="楕円 106">
            <a:extLst>
              <a:ext uri="{FF2B5EF4-FFF2-40B4-BE49-F238E27FC236}">
                <a16:creationId xmlns:a16="http://schemas.microsoft.com/office/drawing/2014/main" id="{51FFD025-8A0D-4FEE-949F-ED487B086926}"/>
              </a:ext>
            </a:extLst>
          </p:cNvPr>
          <p:cNvSpPr/>
          <p:nvPr/>
        </p:nvSpPr>
        <p:spPr>
          <a:xfrm>
            <a:off x="6293803" y="2638022"/>
            <a:ext cx="124405" cy="1185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08" name="グループ化 107">
            <a:extLst>
              <a:ext uri="{FF2B5EF4-FFF2-40B4-BE49-F238E27FC236}">
                <a16:creationId xmlns:a16="http://schemas.microsoft.com/office/drawing/2014/main" id="{23A18605-C11F-4AE8-920B-797225EC5226}"/>
              </a:ext>
            </a:extLst>
          </p:cNvPr>
          <p:cNvGrpSpPr/>
          <p:nvPr/>
        </p:nvGrpSpPr>
        <p:grpSpPr>
          <a:xfrm>
            <a:off x="6053654" y="2669374"/>
            <a:ext cx="275062" cy="276999"/>
            <a:chOff x="9313380" y="4547471"/>
            <a:chExt cx="518194" cy="461314"/>
          </a:xfrm>
        </p:grpSpPr>
        <p:cxnSp>
          <p:nvCxnSpPr>
            <p:cNvPr id="109" name="直線矢印コネクタ 108">
              <a:extLst>
                <a:ext uri="{FF2B5EF4-FFF2-40B4-BE49-F238E27FC236}">
                  <a16:creationId xmlns:a16="http://schemas.microsoft.com/office/drawing/2014/main" id="{DA4CA1CC-4D85-4B7F-906E-10D13C523851}"/>
                </a:ext>
              </a:extLst>
            </p:cNvPr>
            <p:cNvCxnSpPr>
              <a:cxnSpLocks/>
            </p:cNvCxnSpPr>
            <p:nvPr/>
          </p:nvCxnSpPr>
          <p:spPr>
            <a:xfrm flipV="1">
              <a:off x="9327871" y="4590678"/>
              <a:ext cx="503703" cy="1046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10" name="テキスト ボックス 109">
              <a:extLst>
                <a:ext uri="{FF2B5EF4-FFF2-40B4-BE49-F238E27FC236}">
                  <a16:creationId xmlns:a16="http://schemas.microsoft.com/office/drawing/2014/main" id="{4A3AC01E-70EA-461A-A68A-ADB005A3E823}"/>
                </a:ext>
              </a:extLst>
            </p:cNvPr>
            <p:cNvSpPr txBox="1"/>
            <p:nvPr/>
          </p:nvSpPr>
          <p:spPr>
            <a:xfrm>
              <a:off x="9313380" y="4547471"/>
              <a:ext cx="232873" cy="461314"/>
            </a:xfrm>
            <a:prstGeom prst="rect">
              <a:avLst/>
            </a:prstGeom>
            <a:noFill/>
          </p:spPr>
          <p:txBody>
            <a:bodyPr wrap="square" rtlCol="0">
              <a:spAutoFit/>
            </a:bodyPr>
            <a:lstStyle/>
            <a:p>
              <a:r>
                <a:rPr lang="en-US" altLang="ja-JP" sz="1200" b="1" dirty="0"/>
                <a:t>ε</a:t>
              </a:r>
              <a:endParaRPr lang="ja-JP" altLang="en-US" sz="1200" b="1" dirty="0"/>
            </a:p>
          </p:txBody>
        </p:sp>
      </p:grpSp>
      <p:sp>
        <p:nvSpPr>
          <p:cNvPr id="111" name="楕円 110">
            <a:extLst>
              <a:ext uri="{FF2B5EF4-FFF2-40B4-BE49-F238E27FC236}">
                <a16:creationId xmlns:a16="http://schemas.microsoft.com/office/drawing/2014/main" id="{80E612F2-41FB-408D-8744-BB900B33A377}"/>
              </a:ext>
            </a:extLst>
          </p:cNvPr>
          <p:cNvSpPr/>
          <p:nvPr/>
        </p:nvSpPr>
        <p:spPr>
          <a:xfrm>
            <a:off x="4389559" y="2771234"/>
            <a:ext cx="575882" cy="544287"/>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2" name="楕円 111">
            <a:extLst>
              <a:ext uri="{FF2B5EF4-FFF2-40B4-BE49-F238E27FC236}">
                <a16:creationId xmlns:a16="http://schemas.microsoft.com/office/drawing/2014/main" id="{104DC3D4-96F0-4D3D-9760-902AC51086FA}"/>
              </a:ext>
            </a:extLst>
          </p:cNvPr>
          <p:cNvSpPr/>
          <p:nvPr/>
        </p:nvSpPr>
        <p:spPr>
          <a:xfrm>
            <a:off x="4607774" y="2992553"/>
            <a:ext cx="124405" cy="1185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13" name="グループ化 112">
            <a:extLst>
              <a:ext uri="{FF2B5EF4-FFF2-40B4-BE49-F238E27FC236}">
                <a16:creationId xmlns:a16="http://schemas.microsoft.com/office/drawing/2014/main" id="{90C0EA34-0D2F-4B55-BC79-F0C13F5D134C}"/>
              </a:ext>
            </a:extLst>
          </p:cNvPr>
          <p:cNvGrpSpPr/>
          <p:nvPr/>
        </p:nvGrpSpPr>
        <p:grpSpPr>
          <a:xfrm>
            <a:off x="4386878" y="3033532"/>
            <a:ext cx="275062" cy="276999"/>
            <a:chOff x="9313380" y="4547471"/>
            <a:chExt cx="518194" cy="461314"/>
          </a:xfrm>
        </p:grpSpPr>
        <p:cxnSp>
          <p:nvCxnSpPr>
            <p:cNvPr id="114" name="直線矢印コネクタ 113">
              <a:extLst>
                <a:ext uri="{FF2B5EF4-FFF2-40B4-BE49-F238E27FC236}">
                  <a16:creationId xmlns:a16="http://schemas.microsoft.com/office/drawing/2014/main" id="{8550F963-A7AC-4D9A-9DB3-36F976B488A0}"/>
                </a:ext>
              </a:extLst>
            </p:cNvPr>
            <p:cNvCxnSpPr>
              <a:cxnSpLocks/>
            </p:cNvCxnSpPr>
            <p:nvPr/>
          </p:nvCxnSpPr>
          <p:spPr>
            <a:xfrm flipV="1">
              <a:off x="9327871" y="4590678"/>
              <a:ext cx="503703" cy="1046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15" name="テキスト ボックス 114">
              <a:extLst>
                <a:ext uri="{FF2B5EF4-FFF2-40B4-BE49-F238E27FC236}">
                  <a16:creationId xmlns:a16="http://schemas.microsoft.com/office/drawing/2014/main" id="{4CB0256E-5504-45FB-976D-D9B3C97C7866}"/>
                </a:ext>
              </a:extLst>
            </p:cNvPr>
            <p:cNvSpPr txBox="1"/>
            <p:nvPr/>
          </p:nvSpPr>
          <p:spPr>
            <a:xfrm>
              <a:off x="9313380" y="4547471"/>
              <a:ext cx="232873" cy="461314"/>
            </a:xfrm>
            <a:prstGeom prst="rect">
              <a:avLst/>
            </a:prstGeom>
            <a:noFill/>
          </p:spPr>
          <p:txBody>
            <a:bodyPr wrap="square" rtlCol="0">
              <a:spAutoFit/>
            </a:bodyPr>
            <a:lstStyle/>
            <a:p>
              <a:r>
                <a:rPr lang="en-US" altLang="ja-JP" sz="1200" b="1" dirty="0"/>
                <a:t>ε</a:t>
              </a:r>
              <a:endParaRPr lang="ja-JP" altLang="en-US" sz="1200" b="1" dirty="0"/>
            </a:p>
          </p:txBody>
        </p:sp>
      </p:grpSp>
    </p:spTree>
    <p:extLst>
      <p:ext uri="{BB962C8B-B14F-4D97-AF65-F5344CB8AC3E}">
        <p14:creationId xmlns:p14="http://schemas.microsoft.com/office/powerpoint/2010/main" val="1473542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地図, テキスト が含まれている画像&#10;&#10;自動的に生成された説明">
            <a:extLst>
              <a:ext uri="{FF2B5EF4-FFF2-40B4-BE49-F238E27FC236}">
                <a16:creationId xmlns:a16="http://schemas.microsoft.com/office/drawing/2014/main" id="{CD4099D0-6997-4050-AB69-89DB594061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91" y="3014286"/>
            <a:ext cx="5090197" cy="3761974"/>
          </a:xfrm>
          <a:prstGeom prst="rect">
            <a:avLst/>
          </a:prstGeom>
        </p:spPr>
      </p:pic>
      <p:pic>
        <p:nvPicPr>
          <p:cNvPr id="9" name="図 8" descr="地図, テキスト が含まれている画像&#10;&#10;自動的に生成された説明">
            <a:extLst>
              <a:ext uri="{FF2B5EF4-FFF2-40B4-BE49-F238E27FC236}">
                <a16:creationId xmlns:a16="http://schemas.microsoft.com/office/drawing/2014/main" id="{911BCDE5-DB25-4776-B41A-D43837E2FB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3017520"/>
            <a:ext cx="5196421" cy="3840480"/>
          </a:xfrm>
          <a:prstGeom prst="rect">
            <a:avLst/>
          </a:prstGeom>
        </p:spPr>
      </p:pic>
      <p:sp>
        <p:nvSpPr>
          <p:cNvPr id="2" name="テキスト ボックス 1">
            <a:extLst>
              <a:ext uri="{FF2B5EF4-FFF2-40B4-BE49-F238E27FC236}">
                <a16:creationId xmlns:a16="http://schemas.microsoft.com/office/drawing/2014/main" id="{06EF8D89-EAD0-4BA9-951D-F220845D6415}"/>
              </a:ext>
            </a:extLst>
          </p:cNvPr>
          <p:cNvSpPr txBox="1"/>
          <p:nvPr/>
        </p:nvSpPr>
        <p:spPr>
          <a:xfrm>
            <a:off x="358351" y="142586"/>
            <a:ext cx="1950509" cy="523220"/>
          </a:xfrm>
          <a:prstGeom prst="rect">
            <a:avLst/>
          </a:prstGeom>
          <a:noFill/>
        </p:spPr>
        <p:txBody>
          <a:bodyPr wrap="square" rtlCol="0">
            <a:spAutoFit/>
          </a:bodyPr>
          <a:lstStyle/>
          <a:p>
            <a:r>
              <a:rPr lang="ja-JP" altLang="en-US" sz="2800" b="1" dirty="0">
                <a:latin typeface="メイリオ" panose="020B0604030504040204" pitchFamily="50" charset="-128"/>
                <a:ea typeface="メイリオ" panose="020B0604030504040204" pitchFamily="50" charset="-128"/>
              </a:rPr>
              <a:t>提案手法</a:t>
            </a:r>
            <a:r>
              <a:rPr lang="en-US" altLang="ja-JP" sz="2800" b="1" dirty="0">
                <a:latin typeface="メイリオ" panose="020B0604030504040204" pitchFamily="50" charset="-128"/>
                <a:ea typeface="メイリオ" panose="020B0604030504040204" pitchFamily="50" charset="-128"/>
              </a:rPr>
              <a:t>1</a:t>
            </a:r>
            <a:endParaRPr lang="ja-JP" altLang="en-US" sz="2800" b="1" dirty="0">
              <a:latin typeface="メイリオ" panose="020B0604030504040204" pitchFamily="50" charset="-128"/>
              <a:ea typeface="メイリオ" panose="020B0604030504040204" pitchFamily="50" charset="-128"/>
            </a:endParaRPr>
          </a:p>
        </p:txBody>
      </p:sp>
      <p:grpSp>
        <p:nvGrpSpPr>
          <p:cNvPr id="4" name="グループ化 3">
            <a:extLst>
              <a:ext uri="{FF2B5EF4-FFF2-40B4-BE49-F238E27FC236}">
                <a16:creationId xmlns:a16="http://schemas.microsoft.com/office/drawing/2014/main" id="{8F4192D7-EB65-4240-829A-25416A4324D6}"/>
              </a:ext>
            </a:extLst>
          </p:cNvPr>
          <p:cNvGrpSpPr/>
          <p:nvPr/>
        </p:nvGrpSpPr>
        <p:grpSpPr>
          <a:xfrm>
            <a:off x="504464" y="831940"/>
            <a:ext cx="10594066" cy="1957353"/>
            <a:chOff x="630194" y="1380580"/>
            <a:chExt cx="10594066" cy="1957353"/>
          </a:xfrm>
        </p:grpSpPr>
        <p:sp>
          <p:nvSpPr>
            <p:cNvPr id="7" name="テキスト ボックス 6">
              <a:extLst>
                <a:ext uri="{FF2B5EF4-FFF2-40B4-BE49-F238E27FC236}">
                  <a16:creationId xmlns:a16="http://schemas.microsoft.com/office/drawing/2014/main" id="{7AA62176-E496-4366-A5CD-B9DD829EC46D}"/>
                </a:ext>
              </a:extLst>
            </p:cNvPr>
            <p:cNvSpPr txBox="1"/>
            <p:nvPr/>
          </p:nvSpPr>
          <p:spPr>
            <a:xfrm>
              <a:off x="630194" y="1380580"/>
              <a:ext cx="7622265" cy="830997"/>
            </a:xfrm>
            <a:prstGeom prst="rect">
              <a:avLst/>
            </a:prstGeom>
            <a:noFill/>
            <a:ln>
              <a:solidFill>
                <a:schemeClr val="tx1"/>
              </a:solidFill>
            </a:ln>
          </p:spPr>
          <p:txBody>
            <a:bodyPr wrap="square" rtlCol="0">
              <a:spAutoFit/>
            </a:bodyPr>
            <a:lstStyle/>
            <a:p>
              <a:r>
                <a:rPr lang="ja-JP" altLang="en-US" sz="2400" b="1" dirty="0">
                  <a:latin typeface="メイリオ" panose="020B0604030504040204" pitchFamily="50" charset="-128"/>
                  <a:ea typeface="メイリオ" panose="020B0604030504040204" pitchFamily="50" charset="-128"/>
                </a:rPr>
                <a:t>クラスタ領域最大化クラスタリング</a:t>
              </a:r>
              <a:endParaRPr lang="en-US" altLang="ja-JP" sz="2400" b="1"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rPr>
                <a:t>パラメータ：</a:t>
              </a:r>
              <a:r>
                <a:rPr lang="en-US" altLang="ja-JP" sz="2400" dirty="0">
                  <a:latin typeface="メイリオ" panose="020B0604030504040204" pitchFamily="50" charset="-128"/>
                  <a:ea typeface="メイリオ" panose="020B0604030504040204" pitchFamily="50" charset="-128"/>
                </a:rPr>
                <a:t>eps, </a:t>
              </a:r>
              <a:r>
                <a:rPr lang="en-US" altLang="ja-JP" sz="2400" dirty="0" err="1">
                  <a:latin typeface="メイリオ" panose="020B0604030504040204" pitchFamily="50" charset="-128"/>
                  <a:ea typeface="メイリオ" panose="020B0604030504040204" pitchFamily="50" charset="-128"/>
                </a:rPr>
                <a:t>minPts</a:t>
              </a:r>
              <a:r>
                <a:rPr lang="en-US" altLang="ja-JP" sz="2400" dirty="0">
                  <a:latin typeface="メイリオ" panose="020B0604030504040204" pitchFamily="50" charset="-128"/>
                  <a:ea typeface="メイリオ" panose="020B0604030504040204" pitchFamily="50" charset="-128"/>
                </a:rPr>
                <a:t>, </a:t>
              </a:r>
              <a:r>
                <a:rPr lang="ja-JP" altLang="en-US" sz="2400" b="1" dirty="0">
                  <a:latin typeface="メイリオ" panose="020B0604030504040204" pitchFamily="50" charset="-128"/>
                  <a:ea typeface="メイリオ" panose="020B0604030504040204" pitchFamily="50" charset="-128"/>
                </a:rPr>
                <a:t>領域拡張閾値</a:t>
              </a:r>
            </a:p>
          </p:txBody>
        </p:sp>
        <p:sp>
          <p:nvSpPr>
            <p:cNvPr id="6" name="テキスト ボックス 5">
              <a:extLst>
                <a:ext uri="{FF2B5EF4-FFF2-40B4-BE49-F238E27FC236}">
                  <a16:creationId xmlns:a16="http://schemas.microsoft.com/office/drawing/2014/main" id="{61107388-B014-46AE-BEF9-C975F1445F48}"/>
                </a:ext>
              </a:extLst>
            </p:cNvPr>
            <p:cNvSpPr txBox="1"/>
            <p:nvPr/>
          </p:nvSpPr>
          <p:spPr>
            <a:xfrm>
              <a:off x="1490167" y="2322270"/>
              <a:ext cx="9734093" cy="1015663"/>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領域拡張閾値をパラメータとして新たに組み入れる</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領域拡張処理をカウントアップし、その回数が閾値以上の場合、クラスタとみなす</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⇒領域を大きく分割するクラスタリングに改善</a:t>
              </a:r>
              <a:endParaRPr lang="en-US" altLang="ja-JP" sz="2000" dirty="0">
                <a:latin typeface="メイリオ" panose="020B0604030504040204" pitchFamily="50" charset="-128"/>
                <a:ea typeface="メイリオ" panose="020B0604030504040204" pitchFamily="50" charset="-128"/>
              </a:endParaRPr>
            </a:p>
          </p:txBody>
        </p:sp>
      </p:grpSp>
      <p:sp>
        <p:nvSpPr>
          <p:cNvPr id="12" name="テキスト ボックス 11">
            <a:extLst>
              <a:ext uri="{FF2B5EF4-FFF2-40B4-BE49-F238E27FC236}">
                <a16:creationId xmlns:a16="http://schemas.microsoft.com/office/drawing/2014/main" id="{B5BF3BCE-6D21-41D8-890D-DF604CA98891}"/>
              </a:ext>
            </a:extLst>
          </p:cNvPr>
          <p:cNvSpPr txBox="1"/>
          <p:nvPr/>
        </p:nvSpPr>
        <p:spPr>
          <a:xfrm>
            <a:off x="1601360" y="3009821"/>
            <a:ext cx="4010770" cy="400110"/>
          </a:xfrm>
          <a:prstGeom prst="rect">
            <a:avLst/>
          </a:prstGeom>
          <a:noFill/>
          <a:ln>
            <a:noFill/>
          </a:ln>
        </p:spPr>
        <p:txBody>
          <a:bodyPr wrap="square" rtlCol="0">
            <a:spAutoFit/>
          </a:bodyPr>
          <a:lstStyle/>
          <a:p>
            <a:pPr algn="ctr"/>
            <a:r>
              <a:rPr lang="ja-JP" altLang="en-US" sz="2000" b="1" dirty="0">
                <a:latin typeface="メイリオ" panose="020B0604030504040204" pitchFamily="50" charset="-128"/>
                <a:ea typeface="メイリオ" panose="020B0604030504040204" pitchFamily="50" charset="-128"/>
              </a:rPr>
              <a:t>従来</a:t>
            </a:r>
            <a:r>
              <a:rPr lang="en-US" altLang="ja-JP" sz="2000" b="1" dirty="0">
                <a:latin typeface="メイリオ" panose="020B0604030504040204" pitchFamily="50" charset="-128"/>
                <a:ea typeface="メイリオ" panose="020B0604030504040204" pitchFamily="50" charset="-128"/>
              </a:rPr>
              <a:t>DBSCAN</a:t>
            </a:r>
            <a:r>
              <a:rPr lang="ja-JP" altLang="en-US" sz="2000" b="1" dirty="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13</a:t>
            </a:r>
            <a:r>
              <a:rPr lang="ja-JP" altLang="en-US" sz="2000" b="1" dirty="0">
                <a:latin typeface="メイリオ" panose="020B0604030504040204" pitchFamily="50" charset="-128"/>
                <a:ea typeface="メイリオ" panose="020B0604030504040204" pitchFamily="50" charset="-128"/>
              </a:rPr>
              <a:t>クラスタ）</a:t>
            </a:r>
          </a:p>
        </p:txBody>
      </p:sp>
      <p:sp>
        <p:nvSpPr>
          <p:cNvPr id="13" name="テキスト ボックス 12">
            <a:extLst>
              <a:ext uri="{FF2B5EF4-FFF2-40B4-BE49-F238E27FC236}">
                <a16:creationId xmlns:a16="http://schemas.microsoft.com/office/drawing/2014/main" id="{0CB9264C-CB41-45F0-B860-0BE02DD1F5C3}"/>
              </a:ext>
            </a:extLst>
          </p:cNvPr>
          <p:cNvSpPr txBox="1"/>
          <p:nvPr/>
        </p:nvSpPr>
        <p:spPr>
          <a:xfrm>
            <a:off x="6983891" y="3017520"/>
            <a:ext cx="3420639" cy="400110"/>
          </a:xfrm>
          <a:prstGeom prst="rect">
            <a:avLst/>
          </a:prstGeom>
          <a:noFill/>
          <a:ln>
            <a:noFill/>
          </a:ln>
        </p:spPr>
        <p:txBody>
          <a:bodyPr wrap="square" rtlCol="0">
            <a:spAutoFit/>
          </a:bodyPr>
          <a:lstStyle/>
          <a:p>
            <a:pPr algn="ctr"/>
            <a:r>
              <a:rPr lang="ja-JP" altLang="en-US" sz="2000" b="1" dirty="0">
                <a:latin typeface="メイリオ" panose="020B0604030504040204" pitchFamily="50" charset="-128"/>
                <a:ea typeface="メイリオ" panose="020B0604030504040204" pitchFamily="50" charset="-128"/>
              </a:rPr>
              <a:t>提案手法</a:t>
            </a:r>
            <a:r>
              <a:rPr lang="en-US" altLang="ja-JP" sz="2000" b="1" dirty="0">
                <a:latin typeface="メイリオ" panose="020B0604030504040204" pitchFamily="50" charset="-128"/>
                <a:ea typeface="メイリオ" panose="020B0604030504040204" pitchFamily="50" charset="-128"/>
              </a:rPr>
              <a:t>1</a:t>
            </a:r>
            <a:r>
              <a:rPr lang="ja-JP" altLang="en-US" sz="2000" b="1" dirty="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9</a:t>
            </a:r>
            <a:r>
              <a:rPr lang="ja-JP" altLang="en-US" sz="2000" b="1" dirty="0">
                <a:latin typeface="メイリオ" panose="020B0604030504040204" pitchFamily="50" charset="-128"/>
                <a:ea typeface="メイリオ" panose="020B0604030504040204" pitchFamily="50" charset="-128"/>
              </a:rPr>
              <a:t>クラスタ）</a:t>
            </a:r>
          </a:p>
        </p:txBody>
      </p:sp>
    </p:spTree>
    <p:extLst>
      <p:ext uri="{BB962C8B-B14F-4D97-AF65-F5344CB8AC3E}">
        <p14:creationId xmlns:p14="http://schemas.microsoft.com/office/powerpoint/2010/main" val="2450696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descr="地図, テキスト が含まれている画像&#10;&#10;自動的に生成された説明">
            <a:extLst>
              <a:ext uri="{FF2B5EF4-FFF2-40B4-BE49-F238E27FC236}">
                <a16:creationId xmlns:a16="http://schemas.microsoft.com/office/drawing/2014/main" id="{CFB684B7-EF43-48B8-8287-87C53FBDB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406" y="921248"/>
            <a:ext cx="5852172" cy="4325121"/>
          </a:xfrm>
          <a:prstGeom prst="rect">
            <a:avLst/>
          </a:prstGeom>
        </p:spPr>
      </p:pic>
      <p:sp>
        <p:nvSpPr>
          <p:cNvPr id="2" name="テキスト ボックス 1">
            <a:extLst>
              <a:ext uri="{FF2B5EF4-FFF2-40B4-BE49-F238E27FC236}">
                <a16:creationId xmlns:a16="http://schemas.microsoft.com/office/drawing/2014/main" id="{6D6E53FC-6A93-4A04-9173-29154C685CAF}"/>
              </a:ext>
            </a:extLst>
          </p:cNvPr>
          <p:cNvSpPr txBox="1"/>
          <p:nvPr/>
        </p:nvSpPr>
        <p:spPr>
          <a:xfrm>
            <a:off x="421851" y="248226"/>
            <a:ext cx="5924727" cy="523220"/>
          </a:xfrm>
          <a:prstGeom prst="rect">
            <a:avLst/>
          </a:prstGeom>
          <a:noFill/>
        </p:spPr>
        <p:txBody>
          <a:bodyPr wrap="square" rtlCol="0">
            <a:spAutoFit/>
          </a:bodyPr>
          <a:lstStyle/>
          <a:p>
            <a:r>
              <a:rPr lang="en-US" altLang="ja-JP" sz="2800" b="1" dirty="0">
                <a:latin typeface="メイリオ" panose="020B0604030504040204" pitchFamily="50" charset="-128"/>
                <a:ea typeface="メイリオ" panose="020B0604030504040204" pitchFamily="50" charset="-128"/>
              </a:rPr>
              <a:t>DBSCAN</a:t>
            </a:r>
            <a:r>
              <a:rPr lang="ja-JP" altLang="en-US" sz="2800" b="1" dirty="0">
                <a:latin typeface="メイリオ" panose="020B0604030504040204" pitchFamily="50" charset="-128"/>
                <a:ea typeface="メイリオ" panose="020B0604030504040204" pitchFamily="50" charset="-128"/>
              </a:rPr>
              <a:t>での課題</a:t>
            </a:r>
            <a:r>
              <a:rPr lang="en-US" altLang="ja-JP" sz="2800" b="1" dirty="0">
                <a:latin typeface="メイリオ" panose="020B0604030504040204" pitchFamily="50" charset="-128"/>
                <a:ea typeface="メイリオ" panose="020B0604030504040204" pitchFamily="50" charset="-128"/>
              </a:rPr>
              <a:t>2</a:t>
            </a:r>
            <a:endParaRPr lang="ja-JP" altLang="en-US" sz="2800" b="1" dirty="0">
              <a:latin typeface="メイリオ" panose="020B0604030504040204" pitchFamily="50" charset="-128"/>
              <a:ea typeface="メイリオ" panose="020B0604030504040204" pitchFamily="50" charset="-128"/>
            </a:endParaRPr>
          </a:p>
        </p:txBody>
      </p:sp>
      <p:pic>
        <p:nvPicPr>
          <p:cNvPr id="4" name="図 3" descr="地図 が含まれている画像&#10;&#10;自動的に生成された説明">
            <a:extLst>
              <a:ext uri="{FF2B5EF4-FFF2-40B4-BE49-F238E27FC236}">
                <a16:creationId xmlns:a16="http://schemas.microsoft.com/office/drawing/2014/main" id="{4D3E45DA-073E-4366-934E-81A8128867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627" y="853797"/>
            <a:ext cx="5841374" cy="4322617"/>
          </a:xfrm>
          <a:prstGeom prst="rect">
            <a:avLst/>
          </a:prstGeom>
        </p:spPr>
      </p:pic>
      <p:sp>
        <p:nvSpPr>
          <p:cNvPr id="5" name="楕円 4">
            <a:extLst>
              <a:ext uri="{FF2B5EF4-FFF2-40B4-BE49-F238E27FC236}">
                <a16:creationId xmlns:a16="http://schemas.microsoft.com/office/drawing/2014/main" id="{15F9BC76-48C3-4C09-B542-13232713AD24}"/>
              </a:ext>
            </a:extLst>
          </p:cNvPr>
          <p:cNvSpPr/>
          <p:nvPr/>
        </p:nvSpPr>
        <p:spPr>
          <a:xfrm>
            <a:off x="8168705" y="1730999"/>
            <a:ext cx="977353" cy="979348"/>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7" name="楕円 6">
            <a:extLst>
              <a:ext uri="{FF2B5EF4-FFF2-40B4-BE49-F238E27FC236}">
                <a16:creationId xmlns:a16="http://schemas.microsoft.com/office/drawing/2014/main" id="{2ABC43E0-D625-4C8D-AAC6-849A1328A8A4}"/>
              </a:ext>
            </a:extLst>
          </p:cNvPr>
          <p:cNvSpPr/>
          <p:nvPr/>
        </p:nvSpPr>
        <p:spPr>
          <a:xfrm>
            <a:off x="8657380" y="3488683"/>
            <a:ext cx="969816" cy="979348"/>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8" name="フローチャート: 代替処理 7">
            <a:extLst>
              <a:ext uri="{FF2B5EF4-FFF2-40B4-BE49-F238E27FC236}">
                <a16:creationId xmlns:a16="http://schemas.microsoft.com/office/drawing/2014/main" id="{4A670BCD-BBA7-4252-9870-6D4D39AB8C73}"/>
              </a:ext>
            </a:extLst>
          </p:cNvPr>
          <p:cNvSpPr/>
          <p:nvPr/>
        </p:nvSpPr>
        <p:spPr>
          <a:xfrm>
            <a:off x="685800" y="5485611"/>
            <a:ext cx="4877645" cy="1037184"/>
          </a:xfrm>
          <a:prstGeom prst="flowChartAlternateProcess">
            <a:avLst/>
          </a:prstGeom>
          <a:solidFill>
            <a:schemeClr val="accent5">
              <a:lumMod val="20000"/>
              <a:lumOff val="80000"/>
            </a:schemeClr>
          </a:solidFill>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メイリオ" panose="020B0604030504040204" pitchFamily="50" charset="-128"/>
                <a:ea typeface="メイリオ" panose="020B0604030504040204" pitchFamily="50" charset="-128"/>
              </a:rPr>
              <a:t>大きなクラスタ領域を捉えても</a:t>
            </a:r>
            <a:endParaRPr lang="en-US" altLang="ja-JP" dirty="0">
              <a:latin typeface="メイリオ" panose="020B0604030504040204" pitchFamily="50" charset="-128"/>
              <a:ea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rPr>
              <a:t>ターゲットクラスタ数にならないことがある</a:t>
            </a:r>
          </a:p>
        </p:txBody>
      </p:sp>
      <p:sp>
        <p:nvSpPr>
          <p:cNvPr id="9" name="フローチャート: 代替処理 8">
            <a:extLst>
              <a:ext uri="{FF2B5EF4-FFF2-40B4-BE49-F238E27FC236}">
                <a16:creationId xmlns:a16="http://schemas.microsoft.com/office/drawing/2014/main" id="{F22FEF5C-84CD-4B6B-BF1D-B15E5A39458D}"/>
              </a:ext>
            </a:extLst>
          </p:cNvPr>
          <p:cNvSpPr/>
          <p:nvPr/>
        </p:nvSpPr>
        <p:spPr>
          <a:xfrm>
            <a:off x="6933238" y="5477718"/>
            <a:ext cx="4877645" cy="1037184"/>
          </a:xfrm>
          <a:prstGeom prst="flowChartAlternateProcess">
            <a:avLst/>
          </a:prstGeom>
          <a:solidFill>
            <a:schemeClr val="accent2">
              <a:lumMod val="20000"/>
              <a:lumOff val="80000"/>
            </a:schemeClr>
          </a:solid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メイリオ" panose="020B0604030504040204" pitchFamily="50" charset="-128"/>
                <a:ea typeface="メイリオ" panose="020B0604030504040204" pitchFamily="50" charset="-128"/>
              </a:rPr>
              <a:t>パラメータにターゲットクラスタ数を設け，</a:t>
            </a:r>
            <a:endParaRPr lang="en-US" altLang="ja-JP" dirty="0">
              <a:latin typeface="メイリオ" panose="020B0604030504040204" pitchFamily="50" charset="-128"/>
              <a:ea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rPr>
              <a:t>所与クラスタまで</a:t>
            </a:r>
            <a:r>
              <a:rPr lang="ja-JP" altLang="en-US" b="1" dirty="0">
                <a:latin typeface="メイリオ" panose="020B0604030504040204" pitchFamily="50" charset="-128"/>
                <a:ea typeface="メイリオ" panose="020B0604030504040204" pitchFamily="50" charset="-128"/>
              </a:rPr>
              <a:t>クラスタ圧縮</a:t>
            </a:r>
          </a:p>
        </p:txBody>
      </p:sp>
      <p:sp>
        <p:nvSpPr>
          <p:cNvPr id="10" name="矢印: 下 9">
            <a:extLst>
              <a:ext uri="{FF2B5EF4-FFF2-40B4-BE49-F238E27FC236}">
                <a16:creationId xmlns:a16="http://schemas.microsoft.com/office/drawing/2014/main" id="{66959408-92D0-4A64-B114-0CD77696B664}"/>
              </a:ext>
            </a:extLst>
          </p:cNvPr>
          <p:cNvSpPr/>
          <p:nvPr/>
        </p:nvSpPr>
        <p:spPr>
          <a:xfrm rot="16200000">
            <a:off x="6058771" y="5341745"/>
            <a:ext cx="368985" cy="132491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テキスト ボックス 10">
            <a:extLst>
              <a:ext uri="{FF2B5EF4-FFF2-40B4-BE49-F238E27FC236}">
                <a16:creationId xmlns:a16="http://schemas.microsoft.com/office/drawing/2014/main" id="{898BFFFB-8495-410D-B5A4-2AF65EB973C9}"/>
              </a:ext>
            </a:extLst>
          </p:cNvPr>
          <p:cNvSpPr txBox="1"/>
          <p:nvPr/>
        </p:nvSpPr>
        <p:spPr>
          <a:xfrm>
            <a:off x="789709" y="921246"/>
            <a:ext cx="1727839" cy="400110"/>
          </a:xfrm>
          <a:prstGeom prst="rect">
            <a:avLst/>
          </a:prstGeom>
          <a:noFill/>
          <a:ln>
            <a:noFill/>
          </a:ln>
        </p:spPr>
        <p:txBody>
          <a:bodyPr wrap="square" rtlCol="0">
            <a:spAutoFit/>
          </a:bodyPr>
          <a:lstStyle/>
          <a:p>
            <a:pPr algn="ctr"/>
            <a:r>
              <a:rPr lang="ja-JP" altLang="en-US" sz="2000" b="1" dirty="0">
                <a:latin typeface="メイリオ" panose="020B0604030504040204" pitchFamily="50" charset="-128"/>
                <a:ea typeface="メイリオ" panose="020B0604030504040204" pitchFamily="50" charset="-128"/>
              </a:rPr>
              <a:t>真のデータ</a:t>
            </a:r>
          </a:p>
        </p:txBody>
      </p:sp>
      <p:sp>
        <p:nvSpPr>
          <p:cNvPr id="12" name="テキスト ボックス 11">
            <a:extLst>
              <a:ext uri="{FF2B5EF4-FFF2-40B4-BE49-F238E27FC236}">
                <a16:creationId xmlns:a16="http://schemas.microsoft.com/office/drawing/2014/main" id="{C471C323-4B6D-4B94-8A6E-169DB9840D67}"/>
              </a:ext>
            </a:extLst>
          </p:cNvPr>
          <p:cNvSpPr txBox="1"/>
          <p:nvPr/>
        </p:nvSpPr>
        <p:spPr>
          <a:xfrm>
            <a:off x="6705595" y="921246"/>
            <a:ext cx="4100950" cy="400110"/>
          </a:xfrm>
          <a:prstGeom prst="rect">
            <a:avLst/>
          </a:prstGeom>
          <a:noFill/>
          <a:ln>
            <a:noFill/>
          </a:ln>
        </p:spPr>
        <p:txBody>
          <a:bodyPr wrap="square" rtlCol="0">
            <a:spAutoFit/>
          </a:bodyPr>
          <a:lstStyle/>
          <a:p>
            <a:pPr algn="ctr"/>
            <a:r>
              <a:rPr lang="ja-JP" altLang="en-US" sz="2000" b="1" dirty="0">
                <a:latin typeface="メイリオ" panose="020B0604030504040204" pitchFamily="50" charset="-128"/>
                <a:ea typeface="メイリオ" panose="020B0604030504040204" pitchFamily="50" charset="-128"/>
              </a:rPr>
              <a:t>クラスタ領域を大きく捉えた場合</a:t>
            </a:r>
          </a:p>
        </p:txBody>
      </p:sp>
      <p:sp>
        <p:nvSpPr>
          <p:cNvPr id="13" name="テキスト ボックス 12">
            <a:extLst>
              <a:ext uri="{FF2B5EF4-FFF2-40B4-BE49-F238E27FC236}">
                <a16:creationId xmlns:a16="http://schemas.microsoft.com/office/drawing/2014/main" id="{E2B54786-EB8D-4885-B932-352991B88437}"/>
              </a:ext>
            </a:extLst>
          </p:cNvPr>
          <p:cNvSpPr txBox="1"/>
          <p:nvPr/>
        </p:nvSpPr>
        <p:spPr>
          <a:xfrm>
            <a:off x="6591210" y="5124369"/>
            <a:ext cx="1727839" cy="400110"/>
          </a:xfrm>
          <a:prstGeom prst="rect">
            <a:avLst/>
          </a:prstGeom>
          <a:noFill/>
          <a:ln>
            <a:noFill/>
          </a:ln>
        </p:spPr>
        <p:txBody>
          <a:bodyPr wrap="square" rtlCol="0">
            <a:spAutoFit/>
          </a:bodyPr>
          <a:lstStyle/>
          <a:p>
            <a:pPr algn="ctr"/>
            <a:r>
              <a:rPr lang="ja-JP" altLang="en-US" sz="2000" b="1" dirty="0">
                <a:solidFill>
                  <a:srgbClr val="FF0000"/>
                </a:solidFill>
              </a:rPr>
              <a:t>提案手法</a:t>
            </a:r>
          </a:p>
        </p:txBody>
      </p:sp>
    </p:spTree>
    <p:extLst>
      <p:ext uri="{BB962C8B-B14F-4D97-AF65-F5344CB8AC3E}">
        <p14:creationId xmlns:p14="http://schemas.microsoft.com/office/powerpoint/2010/main" val="2111070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B245C573-11A4-484E-A0CB-DB5CE78A2CEC}"/>
              </a:ext>
            </a:extLst>
          </p:cNvPr>
          <p:cNvGrpSpPr/>
          <p:nvPr/>
        </p:nvGrpSpPr>
        <p:grpSpPr>
          <a:xfrm>
            <a:off x="518371" y="790957"/>
            <a:ext cx="10945919" cy="2283713"/>
            <a:chOff x="630195" y="4253553"/>
            <a:chExt cx="10945919" cy="2283713"/>
          </a:xfrm>
        </p:grpSpPr>
        <p:sp>
          <p:nvSpPr>
            <p:cNvPr id="5" name="テキスト ボックス 4">
              <a:extLst>
                <a:ext uri="{FF2B5EF4-FFF2-40B4-BE49-F238E27FC236}">
                  <a16:creationId xmlns:a16="http://schemas.microsoft.com/office/drawing/2014/main" id="{EA5486B9-F5FE-46AE-9F32-17A79BA160DE}"/>
                </a:ext>
              </a:extLst>
            </p:cNvPr>
            <p:cNvSpPr txBox="1"/>
            <p:nvPr/>
          </p:nvSpPr>
          <p:spPr>
            <a:xfrm>
              <a:off x="630195" y="4253553"/>
              <a:ext cx="10594065" cy="830997"/>
            </a:xfrm>
            <a:prstGeom prst="rect">
              <a:avLst/>
            </a:prstGeom>
            <a:noFill/>
            <a:ln>
              <a:solidFill>
                <a:schemeClr val="tx1"/>
              </a:solidFill>
            </a:ln>
          </p:spPr>
          <p:txBody>
            <a:bodyPr wrap="square" rtlCol="0">
              <a:spAutoFit/>
            </a:bodyPr>
            <a:lstStyle/>
            <a:p>
              <a:r>
                <a:rPr lang="ja-JP" altLang="en-US" sz="2400" b="1" dirty="0">
                  <a:latin typeface="メイリオ" panose="020B0604030504040204" pitchFamily="50" charset="-128"/>
                  <a:ea typeface="メイリオ" panose="020B0604030504040204" pitchFamily="50" charset="-128"/>
                </a:rPr>
                <a:t>所与クラスタへの圧縮</a:t>
              </a:r>
              <a:endParaRPr lang="en-US" altLang="ja-JP" sz="2400" b="1"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rPr>
                <a:t>パラメータ：</a:t>
              </a:r>
              <a:r>
                <a:rPr lang="en-US" altLang="ja-JP" sz="2400" dirty="0" err="1">
                  <a:latin typeface="メイリオ" panose="020B0604030504040204" pitchFamily="50" charset="-128"/>
                  <a:ea typeface="メイリオ" panose="020B0604030504040204" pitchFamily="50" charset="-128"/>
                </a:rPr>
                <a:t>new_eps</a:t>
              </a:r>
              <a:r>
                <a:rPr lang="en-US" altLang="ja-JP" sz="2400" dirty="0">
                  <a:latin typeface="メイリオ" panose="020B0604030504040204" pitchFamily="50" charset="-128"/>
                  <a:ea typeface="メイリオ" panose="020B0604030504040204" pitchFamily="50" charset="-128"/>
                </a:rPr>
                <a:t>, </a:t>
              </a:r>
              <a:r>
                <a:rPr lang="en-US" altLang="ja-JP" sz="2400" dirty="0" err="1">
                  <a:latin typeface="メイリオ" panose="020B0604030504040204" pitchFamily="50" charset="-128"/>
                  <a:ea typeface="メイリオ" panose="020B0604030504040204" pitchFamily="50" charset="-128"/>
                </a:rPr>
                <a:t>new_minPts</a:t>
              </a:r>
              <a:r>
                <a:rPr lang="en-US" altLang="ja-JP" sz="2400" dirty="0">
                  <a:latin typeface="メイリオ" panose="020B0604030504040204" pitchFamily="50" charset="-128"/>
                  <a:ea typeface="メイリオ" panose="020B0604030504040204" pitchFamily="50" charset="-128"/>
                </a:rPr>
                <a:t>, </a:t>
              </a:r>
              <a:r>
                <a:rPr lang="ja-JP" altLang="en-US" sz="2400" b="1" dirty="0">
                  <a:latin typeface="メイリオ" panose="020B0604030504040204" pitchFamily="50" charset="-128"/>
                  <a:ea typeface="メイリオ" panose="020B0604030504040204" pitchFamily="50" charset="-128"/>
                </a:rPr>
                <a:t>ターゲットクラスタ数</a:t>
              </a:r>
            </a:p>
          </p:txBody>
        </p:sp>
        <p:sp>
          <p:nvSpPr>
            <p:cNvPr id="4" name="テキスト ボックス 3">
              <a:extLst>
                <a:ext uri="{FF2B5EF4-FFF2-40B4-BE49-F238E27FC236}">
                  <a16:creationId xmlns:a16="http://schemas.microsoft.com/office/drawing/2014/main" id="{F1F3AA2D-81DE-46FF-B4D2-EB319B6C6FA9}"/>
                </a:ext>
              </a:extLst>
            </p:cNvPr>
            <p:cNvSpPr txBox="1"/>
            <p:nvPr/>
          </p:nvSpPr>
          <p:spPr>
            <a:xfrm>
              <a:off x="1501640" y="5213827"/>
              <a:ext cx="10074474" cy="1323439"/>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各クラスタ所属のデータ数を降順し，データ数最小のクラスタを削減する</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残った有望なクラスタについて，</a:t>
              </a:r>
              <a:r>
                <a:rPr lang="en-US" altLang="ja-JP" sz="2000" dirty="0">
                  <a:latin typeface="メイリオ" panose="020B0604030504040204" pitchFamily="50" charset="-128"/>
                  <a:ea typeface="メイリオ" panose="020B0604030504040204" pitchFamily="50" charset="-128"/>
                </a:rPr>
                <a:t> Step1</a:t>
              </a:r>
              <a:r>
                <a:rPr lang="ja-JP" altLang="en-US" sz="2000" dirty="0">
                  <a:latin typeface="メイリオ" panose="020B0604030504040204" pitchFamily="50" charset="-128"/>
                  <a:ea typeface="メイリオ" panose="020B0604030504040204" pitchFamily="50" charset="-128"/>
                </a:rPr>
                <a:t>よりも閾値を緩めた</a:t>
              </a:r>
              <a:r>
                <a:rPr lang="en-US" altLang="ja-JP" sz="2000" dirty="0" err="1">
                  <a:latin typeface="メイリオ" panose="020B0604030504040204" pitchFamily="50" charset="-128"/>
                  <a:ea typeface="メイリオ" panose="020B0604030504040204" pitchFamily="50" charset="-128"/>
                </a:rPr>
                <a:t>new_eps</a:t>
              </a:r>
              <a:r>
                <a:rPr lang="ja-JP" altLang="en-US" sz="2000" dirty="0">
                  <a:latin typeface="メイリオ" panose="020B0604030504040204" pitchFamily="50" charset="-128"/>
                  <a:ea typeface="メイリオ" panose="020B0604030504040204" pitchFamily="50" charset="-128"/>
                </a:rPr>
                <a:t>，</a:t>
              </a:r>
              <a:r>
                <a:rPr lang="en-US" altLang="ja-JP" sz="2000" dirty="0" err="1">
                  <a:latin typeface="メイリオ" panose="020B0604030504040204" pitchFamily="50" charset="-128"/>
                  <a:ea typeface="メイリオ" panose="020B0604030504040204" pitchFamily="50" charset="-128"/>
                </a:rPr>
                <a:t>new_minPts</a:t>
              </a:r>
              <a:r>
                <a:rPr lang="ja-JP" altLang="en-US" sz="2000" dirty="0">
                  <a:latin typeface="メイリオ" panose="020B0604030504040204" pitchFamily="50" charset="-128"/>
                  <a:ea typeface="メイリオ" panose="020B0604030504040204" pitchFamily="50" charset="-128"/>
                </a:rPr>
                <a:t>を用いて</a:t>
              </a:r>
              <a:r>
                <a:rPr lang="en-US" altLang="ja-JP" sz="2000" dirty="0">
                  <a:latin typeface="メイリオ" panose="020B0604030504040204" pitchFamily="50" charset="-128"/>
                  <a:ea typeface="メイリオ" panose="020B0604030504040204" pitchFamily="50" charset="-128"/>
                </a:rPr>
                <a:t>DBSCAN</a:t>
              </a:r>
              <a:r>
                <a:rPr lang="ja-JP" altLang="en-US" sz="2000" dirty="0">
                  <a:latin typeface="メイリオ" panose="020B0604030504040204" pitchFamily="50" charset="-128"/>
                  <a:ea typeface="メイリオ" panose="020B0604030504040204" pitchFamily="50" charset="-128"/>
                </a:rPr>
                <a:t>の領域拡張処理を行う</a:t>
              </a:r>
              <a:endParaRPr lang="en-US" altLang="ja-JP" sz="2000" dirty="0">
                <a:latin typeface="メイリオ" panose="020B0604030504040204" pitchFamily="50" charset="-128"/>
                <a:ea typeface="メイリオ" panose="020B0604030504040204" pitchFamily="50" charset="-128"/>
              </a:endParaRPr>
            </a:p>
            <a:p>
              <a:r>
                <a:rPr lang="ja-JP" altLang="en-US" sz="2000" b="1" dirty="0">
                  <a:solidFill>
                    <a:srgbClr val="FF0000"/>
                  </a:solidFill>
                  <a:latin typeface="メイリオ" panose="020B0604030504040204" pitchFamily="50" charset="-128"/>
                  <a:ea typeface="メイリオ" panose="020B0604030504040204" pitchFamily="50" charset="-128"/>
                </a:rPr>
                <a:t>クラスタ圧縮の際，</a:t>
              </a:r>
              <a:r>
                <a:rPr lang="en-US" altLang="ja-JP" sz="2000" b="1" dirty="0">
                  <a:solidFill>
                    <a:srgbClr val="FF0000"/>
                  </a:solidFill>
                  <a:latin typeface="メイリオ" panose="020B0604030504040204" pitchFamily="50" charset="-128"/>
                  <a:ea typeface="メイリオ" panose="020B0604030504040204" pitchFamily="50" charset="-128"/>
                </a:rPr>
                <a:t>Step1</a:t>
              </a:r>
              <a:r>
                <a:rPr lang="ja-JP" altLang="en-US" sz="2000" b="1" dirty="0">
                  <a:solidFill>
                    <a:srgbClr val="FF0000"/>
                  </a:solidFill>
                  <a:latin typeface="メイリオ" panose="020B0604030504040204" pitchFamily="50" charset="-128"/>
                  <a:ea typeface="メイリオ" panose="020B0604030504040204" pitchFamily="50" charset="-128"/>
                </a:rPr>
                <a:t>での有望なクラスタ数から</a:t>
              </a:r>
              <a:r>
                <a:rPr lang="en-US" altLang="ja-JP" sz="2000" b="1" dirty="0">
                  <a:solidFill>
                    <a:srgbClr val="FF0000"/>
                  </a:solidFill>
                  <a:latin typeface="メイリオ" panose="020B0604030504040204" pitchFamily="50" charset="-128"/>
                  <a:ea typeface="メイリオ" panose="020B0604030504040204" pitchFamily="50" charset="-128"/>
                </a:rPr>
                <a:t>1</a:t>
              </a:r>
              <a:r>
                <a:rPr lang="ja-JP" altLang="en-US" sz="2000" b="1" dirty="0">
                  <a:solidFill>
                    <a:srgbClr val="FF0000"/>
                  </a:solidFill>
                  <a:latin typeface="メイリオ" panose="020B0604030504040204" pitchFamily="50" charset="-128"/>
                  <a:ea typeface="メイリオ" panose="020B0604030504040204" pitchFamily="50" charset="-128"/>
                </a:rPr>
                <a:t>ずつ減少させる</a:t>
              </a:r>
              <a:endParaRPr lang="en-US" altLang="ja-JP" sz="2000" b="1" dirty="0">
                <a:solidFill>
                  <a:srgbClr val="FF0000"/>
                </a:solidFill>
                <a:latin typeface="メイリオ" panose="020B0604030504040204" pitchFamily="50" charset="-128"/>
                <a:ea typeface="メイリオ" panose="020B0604030504040204" pitchFamily="50" charset="-128"/>
              </a:endParaRPr>
            </a:p>
          </p:txBody>
        </p:sp>
      </p:grpSp>
      <p:sp>
        <p:nvSpPr>
          <p:cNvPr id="7" name="テキスト ボックス 6">
            <a:extLst>
              <a:ext uri="{FF2B5EF4-FFF2-40B4-BE49-F238E27FC236}">
                <a16:creationId xmlns:a16="http://schemas.microsoft.com/office/drawing/2014/main" id="{F5FFC247-78B2-4187-94C7-3E0D8715D17C}"/>
              </a:ext>
            </a:extLst>
          </p:cNvPr>
          <p:cNvSpPr txBox="1"/>
          <p:nvPr/>
        </p:nvSpPr>
        <p:spPr>
          <a:xfrm>
            <a:off x="358351" y="142586"/>
            <a:ext cx="1916219" cy="523220"/>
          </a:xfrm>
          <a:prstGeom prst="rect">
            <a:avLst/>
          </a:prstGeom>
          <a:noFill/>
        </p:spPr>
        <p:txBody>
          <a:bodyPr wrap="square" rtlCol="0">
            <a:spAutoFit/>
          </a:bodyPr>
          <a:lstStyle/>
          <a:p>
            <a:r>
              <a:rPr lang="ja-JP" altLang="en-US" sz="2800" b="1" dirty="0">
                <a:latin typeface="メイリオ" panose="020B0604030504040204" pitchFamily="50" charset="-128"/>
                <a:ea typeface="メイリオ" panose="020B0604030504040204" pitchFamily="50" charset="-128"/>
              </a:rPr>
              <a:t>提案手法</a:t>
            </a:r>
            <a:r>
              <a:rPr lang="en-US" altLang="ja-JP" sz="2800" b="1" dirty="0">
                <a:latin typeface="メイリオ" panose="020B0604030504040204" pitchFamily="50" charset="-128"/>
                <a:ea typeface="メイリオ" panose="020B0604030504040204" pitchFamily="50" charset="-128"/>
              </a:rPr>
              <a:t>2</a:t>
            </a:r>
            <a:endParaRPr lang="ja-JP" altLang="en-US" sz="2800" b="1" dirty="0">
              <a:latin typeface="メイリオ" panose="020B0604030504040204" pitchFamily="50" charset="-128"/>
              <a:ea typeface="メイリオ" panose="020B0604030504040204" pitchFamily="50" charset="-128"/>
            </a:endParaRPr>
          </a:p>
        </p:txBody>
      </p:sp>
      <p:pic>
        <p:nvPicPr>
          <p:cNvPr id="19" name="図 18" descr="地図, テキスト が含まれている画像&#10;&#10;自動的に生成された説明">
            <a:extLst>
              <a:ext uri="{FF2B5EF4-FFF2-40B4-BE49-F238E27FC236}">
                <a16:creationId xmlns:a16="http://schemas.microsoft.com/office/drawing/2014/main" id="{F738196F-B790-444C-8DFE-0ED67BB427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 y="3120390"/>
            <a:ext cx="5003493" cy="3697894"/>
          </a:xfrm>
          <a:prstGeom prst="rect">
            <a:avLst/>
          </a:prstGeom>
        </p:spPr>
      </p:pic>
      <p:sp>
        <p:nvSpPr>
          <p:cNvPr id="20" name="テキスト ボックス 19">
            <a:extLst>
              <a:ext uri="{FF2B5EF4-FFF2-40B4-BE49-F238E27FC236}">
                <a16:creationId xmlns:a16="http://schemas.microsoft.com/office/drawing/2014/main" id="{4B0914BE-677C-4BCD-B06D-28F1F570BEF5}"/>
              </a:ext>
            </a:extLst>
          </p:cNvPr>
          <p:cNvSpPr txBox="1"/>
          <p:nvPr/>
        </p:nvSpPr>
        <p:spPr>
          <a:xfrm>
            <a:off x="1416266" y="3188970"/>
            <a:ext cx="3420639" cy="400110"/>
          </a:xfrm>
          <a:prstGeom prst="rect">
            <a:avLst/>
          </a:prstGeom>
          <a:noFill/>
          <a:ln>
            <a:noFill/>
          </a:ln>
        </p:spPr>
        <p:txBody>
          <a:bodyPr wrap="square" rtlCol="0">
            <a:spAutoFit/>
          </a:bodyPr>
          <a:lstStyle/>
          <a:p>
            <a:pPr algn="ctr"/>
            <a:r>
              <a:rPr lang="ja-JP" altLang="en-US" sz="2000" b="1" dirty="0">
                <a:latin typeface="メイリオ" panose="020B0604030504040204" pitchFamily="50" charset="-128"/>
                <a:ea typeface="メイリオ" panose="020B0604030504040204" pitchFamily="50" charset="-128"/>
              </a:rPr>
              <a:t>提案手法</a:t>
            </a:r>
            <a:r>
              <a:rPr lang="en-US" altLang="ja-JP" sz="2000" b="1" dirty="0">
                <a:latin typeface="メイリオ" panose="020B0604030504040204" pitchFamily="50" charset="-128"/>
                <a:ea typeface="メイリオ" panose="020B0604030504040204" pitchFamily="50" charset="-128"/>
              </a:rPr>
              <a:t>1</a:t>
            </a:r>
            <a:r>
              <a:rPr lang="ja-JP" altLang="en-US" sz="2000" b="1" dirty="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9</a:t>
            </a:r>
            <a:r>
              <a:rPr lang="ja-JP" altLang="en-US" sz="2000" b="1" dirty="0">
                <a:latin typeface="メイリオ" panose="020B0604030504040204" pitchFamily="50" charset="-128"/>
                <a:ea typeface="メイリオ" panose="020B0604030504040204" pitchFamily="50" charset="-128"/>
              </a:rPr>
              <a:t>クラスタ）</a:t>
            </a:r>
          </a:p>
        </p:txBody>
      </p:sp>
      <p:pic>
        <p:nvPicPr>
          <p:cNvPr id="21" name="図 20" descr="スクリーンショットの画面&#10;&#10;自動的に生成された説明">
            <a:extLst>
              <a:ext uri="{FF2B5EF4-FFF2-40B4-BE49-F238E27FC236}">
                <a16:creationId xmlns:a16="http://schemas.microsoft.com/office/drawing/2014/main" id="{647FBB65-D40A-4CA6-8FD0-8080608C4CD6}"/>
              </a:ext>
            </a:extLst>
          </p:cNvPr>
          <p:cNvPicPr>
            <a:picLocks noChangeAspect="1"/>
          </p:cNvPicPr>
          <p:nvPr/>
        </p:nvPicPr>
        <p:blipFill rotWithShape="1">
          <a:blip r:embed="rId4">
            <a:extLst>
              <a:ext uri="{28A0092B-C50C-407E-A947-70E740481C1C}">
                <a14:useLocalDpi xmlns:a14="http://schemas.microsoft.com/office/drawing/2010/main" val="0"/>
              </a:ext>
            </a:extLst>
          </a:blip>
          <a:srcRect t="11211" b="27"/>
          <a:stretch/>
        </p:blipFill>
        <p:spPr>
          <a:xfrm>
            <a:off x="6244590" y="3497582"/>
            <a:ext cx="5016436" cy="3360419"/>
          </a:xfrm>
          <a:prstGeom prst="rect">
            <a:avLst/>
          </a:prstGeom>
        </p:spPr>
      </p:pic>
      <p:sp>
        <p:nvSpPr>
          <p:cNvPr id="22" name="矢印: 下 21">
            <a:extLst>
              <a:ext uri="{FF2B5EF4-FFF2-40B4-BE49-F238E27FC236}">
                <a16:creationId xmlns:a16="http://schemas.microsoft.com/office/drawing/2014/main" id="{96139BBD-A8FF-4E29-91A5-76659BFD0CB6}"/>
              </a:ext>
            </a:extLst>
          </p:cNvPr>
          <p:cNvSpPr/>
          <p:nvPr/>
        </p:nvSpPr>
        <p:spPr>
          <a:xfrm rot="16200000">
            <a:off x="5879563" y="4516155"/>
            <a:ext cx="282028" cy="87448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楕円 22">
            <a:extLst>
              <a:ext uri="{FF2B5EF4-FFF2-40B4-BE49-F238E27FC236}">
                <a16:creationId xmlns:a16="http://schemas.microsoft.com/office/drawing/2014/main" id="{0D3DE031-9492-4C42-AD0F-E674801CA16C}"/>
              </a:ext>
            </a:extLst>
          </p:cNvPr>
          <p:cNvSpPr/>
          <p:nvPr/>
        </p:nvSpPr>
        <p:spPr>
          <a:xfrm>
            <a:off x="3077633" y="5177791"/>
            <a:ext cx="648905" cy="648713"/>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cxnSp>
        <p:nvCxnSpPr>
          <p:cNvPr id="24" name="直線コネクタ 23">
            <a:extLst>
              <a:ext uri="{FF2B5EF4-FFF2-40B4-BE49-F238E27FC236}">
                <a16:creationId xmlns:a16="http://schemas.microsoft.com/office/drawing/2014/main" id="{A22EF3B7-8198-433F-A1A4-64EA16632D3E}"/>
              </a:ext>
            </a:extLst>
          </p:cNvPr>
          <p:cNvCxnSpPr>
            <a:cxnSpLocks/>
          </p:cNvCxnSpPr>
          <p:nvPr/>
        </p:nvCxnSpPr>
        <p:spPr>
          <a:xfrm>
            <a:off x="4836905" y="5803964"/>
            <a:ext cx="56602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661CD180-E261-4BDA-B85C-091C6097F091}"/>
              </a:ext>
            </a:extLst>
          </p:cNvPr>
          <p:cNvSpPr txBox="1"/>
          <p:nvPr/>
        </p:nvSpPr>
        <p:spPr>
          <a:xfrm>
            <a:off x="6940766" y="3171795"/>
            <a:ext cx="3986314" cy="400110"/>
          </a:xfrm>
          <a:prstGeom prst="rect">
            <a:avLst/>
          </a:prstGeom>
          <a:noFill/>
          <a:ln>
            <a:noFill/>
          </a:ln>
        </p:spPr>
        <p:txBody>
          <a:bodyPr wrap="square" rtlCol="0">
            <a:spAutoFit/>
          </a:bodyPr>
          <a:lstStyle/>
          <a:p>
            <a:pPr algn="ctr"/>
            <a:r>
              <a:rPr lang="ja-JP" altLang="en-US" sz="2000" b="1" dirty="0">
                <a:latin typeface="メイリオ" panose="020B0604030504040204" pitchFamily="50" charset="-128"/>
                <a:ea typeface="メイリオ" panose="020B0604030504040204" pitchFamily="50" charset="-128"/>
              </a:rPr>
              <a:t>提案手法</a:t>
            </a:r>
            <a:r>
              <a:rPr lang="en-US" altLang="ja-JP" sz="2000" b="1" dirty="0">
                <a:latin typeface="メイリオ" panose="020B0604030504040204" pitchFamily="50" charset="-128"/>
                <a:ea typeface="メイリオ" panose="020B0604030504040204" pitchFamily="50" charset="-128"/>
              </a:rPr>
              <a:t>2</a:t>
            </a:r>
            <a:r>
              <a:rPr lang="ja-JP" altLang="en-US" sz="2000" b="1" dirty="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8</a:t>
            </a:r>
            <a:r>
              <a:rPr lang="ja-JP" altLang="en-US" sz="2000" b="1" dirty="0">
                <a:latin typeface="メイリオ" panose="020B0604030504040204" pitchFamily="50" charset="-128"/>
                <a:ea typeface="メイリオ" panose="020B0604030504040204" pitchFamily="50" charset="-128"/>
              </a:rPr>
              <a:t>クラスタに圧縮）</a:t>
            </a:r>
          </a:p>
        </p:txBody>
      </p:sp>
    </p:spTree>
    <p:extLst>
      <p:ext uri="{BB962C8B-B14F-4D97-AF65-F5344CB8AC3E}">
        <p14:creationId xmlns:p14="http://schemas.microsoft.com/office/powerpoint/2010/main" val="937768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descr="スクリーンショットの画面&#10;&#10;自動的に生成された説明">
            <a:extLst>
              <a:ext uri="{FF2B5EF4-FFF2-40B4-BE49-F238E27FC236}">
                <a16:creationId xmlns:a16="http://schemas.microsoft.com/office/drawing/2014/main" id="{496CD93D-1C00-4033-B316-7E6C9463D1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8635" y="1679927"/>
            <a:ext cx="4455766" cy="3362711"/>
          </a:xfrm>
          <a:prstGeom prst="rect">
            <a:avLst/>
          </a:prstGeom>
        </p:spPr>
      </p:pic>
      <p:pic>
        <p:nvPicPr>
          <p:cNvPr id="8" name="図 7" descr="地図 が含まれている画像&#10;&#10;自動的に生成された説明">
            <a:extLst>
              <a:ext uri="{FF2B5EF4-FFF2-40B4-BE49-F238E27FC236}">
                <a16:creationId xmlns:a16="http://schemas.microsoft.com/office/drawing/2014/main" id="{96182CE7-A5EA-425B-B130-9A4A36A1E9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5220" y="1627895"/>
            <a:ext cx="4489151" cy="3414743"/>
          </a:xfrm>
          <a:prstGeom prst="rect">
            <a:avLst/>
          </a:prstGeom>
        </p:spPr>
      </p:pic>
      <p:sp>
        <p:nvSpPr>
          <p:cNvPr id="9" name="楕円 8">
            <a:extLst>
              <a:ext uri="{FF2B5EF4-FFF2-40B4-BE49-F238E27FC236}">
                <a16:creationId xmlns:a16="http://schemas.microsoft.com/office/drawing/2014/main" id="{E33362BA-00AC-4624-B9C6-876F34D119A7}"/>
              </a:ext>
            </a:extLst>
          </p:cNvPr>
          <p:cNvSpPr/>
          <p:nvPr/>
        </p:nvSpPr>
        <p:spPr>
          <a:xfrm>
            <a:off x="6377555" y="3567647"/>
            <a:ext cx="386569" cy="389517"/>
          </a:xfrm>
          <a:prstGeom prst="ellipse">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10" name="楕円 9">
            <a:extLst>
              <a:ext uri="{FF2B5EF4-FFF2-40B4-BE49-F238E27FC236}">
                <a16:creationId xmlns:a16="http://schemas.microsoft.com/office/drawing/2014/main" id="{1E0D17A0-B367-4368-B310-2D228803659B}"/>
              </a:ext>
            </a:extLst>
          </p:cNvPr>
          <p:cNvSpPr/>
          <p:nvPr/>
        </p:nvSpPr>
        <p:spPr>
          <a:xfrm>
            <a:off x="6317997" y="3435583"/>
            <a:ext cx="386569" cy="389517"/>
          </a:xfrm>
          <a:prstGeom prst="ellipse">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11" name="楕円 10">
            <a:extLst>
              <a:ext uri="{FF2B5EF4-FFF2-40B4-BE49-F238E27FC236}">
                <a16:creationId xmlns:a16="http://schemas.microsoft.com/office/drawing/2014/main" id="{CB248052-61EC-49AD-BD51-F6378C270419}"/>
              </a:ext>
            </a:extLst>
          </p:cNvPr>
          <p:cNvSpPr/>
          <p:nvPr/>
        </p:nvSpPr>
        <p:spPr>
          <a:xfrm>
            <a:off x="6231639" y="3321527"/>
            <a:ext cx="386569" cy="389517"/>
          </a:xfrm>
          <a:prstGeom prst="ellipse">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pic>
        <p:nvPicPr>
          <p:cNvPr id="5" name="図 4" descr="地図, テキスト が含まれている画像&#10;&#10;自動的に生成された説明">
            <a:extLst>
              <a:ext uri="{FF2B5EF4-FFF2-40B4-BE49-F238E27FC236}">
                <a16:creationId xmlns:a16="http://schemas.microsoft.com/office/drawing/2014/main" id="{4694BA18-A435-49FF-B1A8-E04F1A34FF8C}"/>
              </a:ext>
            </a:extLst>
          </p:cNvPr>
          <p:cNvPicPr>
            <a:picLocks noChangeAspect="1"/>
          </p:cNvPicPr>
          <p:nvPr/>
        </p:nvPicPr>
        <p:blipFill rotWithShape="1">
          <a:blip r:embed="rId6">
            <a:extLst>
              <a:ext uri="{28A0092B-C50C-407E-A947-70E740481C1C}">
                <a14:useLocalDpi xmlns:a14="http://schemas.microsoft.com/office/drawing/2010/main" val="0"/>
              </a:ext>
            </a:extLst>
          </a:blip>
          <a:srcRect l="4741"/>
          <a:stretch/>
        </p:blipFill>
        <p:spPr>
          <a:xfrm>
            <a:off x="0" y="1638437"/>
            <a:ext cx="4334256" cy="3362711"/>
          </a:xfrm>
          <a:prstGeom prst="rect">
            <a:avLst/>
          </a:prstGeom>
        </p:spPr>
      </p:pic>
      <p:sp>
        <p:nvSpPr>
          <p:cNvPr id="4" name="テキスト ボックス 3">
            <a:extLst>
              <a:ext uri="{FF2B5EF4-FFF2-40B4-BE49-F238E27FC236}">
                <a16:creationId xmlns:a16="http://schemas.microsoft.com/office/drawing/2014/main" id="{2A927CF9-EE6F-43E1-9C8C-81A5A626B0E0}"/>
              </a:ext>
            </a:extLst>
          </p:cNvPr>
          <p:cNvSpPr txBox="1"/>
          <p:nvPr/>
        </p:nvSpPr>
        <p:spPr>
          <a:xfrm>
            <a:off x="4560069" y="1477023"/>
            <a:ext cx="3183378" cy="400110"/>
          </a:xfrm>
          <a:prstGeom prst="rect">
            <a:avLst/>
          </a:prstGeom>
          <a:noFill/>
        </p:spPr>
        <p:txBody>
          <a:bodyPr wrap="square" rtlCol="0">
            <a:spAutoFit/>
          </a:bodyPr>
          <a:lstStyle/>
          <a:p>
            <a:r>
              <a:rPr lang="ja-JP" altLang="en-US" sz="2000" b="1" dirty="0"/>
              <a:t>有効クラスタを</a:t>
            </a:r>
            <a:r>
              <a:rPr lang="en-US" altLang="ja-JP" sz="2000" b="1" dirty="0"/>
              <a:t>2</a:t>
            </a:r>
            <a:r>
              <a:rPr lang="ja-JP" altLang="en-US" sz="2000" b="1" dirty="0"/>
              <a:t>クラスタ</a:t>
            </a:r>
          </a:p>
        </p:txBody>
      </p:sp>
      <p:sp>
        <p:nvSpPr>
          <p:cNvPr id="3" name="テキスト ボックス 2">
            <a:extLst>
              <a:ext uri="{FF2B5EF4-FFF2-40B4-BE49-F238E27FC236}">
                <a16:creationId xmlns:a16="http://schemas.microsoft.com/office/drawing/2014/main" id="{D4B7AC9E-55B6-4BA6-9FA4-CAAC78F1B3EF}"/>
              </a:ext>
            </a:extLst>
          </p:cNvPr>
          <p:cNvSpPr txBox="1"/>
          <p:nvPr/>
        </p:nvSpPr>
        <p:spPr>
          <a:xfrm>
            <a:off x="467618" y="1477023"/>
            <a:ext cx="3288354" cy="400110"/>
          </a:xfrm>
          <a:prstGeom prst="rect">
            <a:avLst/>
          </a:prstGeom>
          <a:noFill/>
        </p:spPr>
        <p:txBody>
          <a:bodyPr wrap="square" rtlCol="0">
            <a:spAutoFit/>
          </a:bodyPr>
          <a:lstStyle/>
          <a:p>
            <a:r>
              <a:rPr lang="en-US" altLang="ja-JP" sz="2000" b="1" dirty="0"/>
              <a:t>Step1 </a:t>
            </a:r>
            <a:r>
              <a:rPr lang="ja-JP" altLang="en-US" sz="2000" b="1" dirty="0"/>
              <a:t>でのクラスタリング</a:t>
            </a:r>
          </a:p>
        </p:txBody>
      </p:sp>
      <p:sp>
        <p:nvSpPr>
          <p:cNvPr id="15" name="テキスト ボックス 14">
            <a:extLst>
              <a:ext uri="{FF2B5EF4-FFF2-40B4-BE49-F238E27FC236}">
                <a16:creationId xmlns:a16="http://schemas.microsoft.com/office/drawing/2014/main" id="{16700871-02FD-4A29-8CA8-01CC0341E5B2}"/>
              </a:ext>
            </a:extLst>
          </p:cNvPr>
          <p:cNvSpPr txBox="1"/>
          <p:nvPr/>
        </p:nvSpPr>
        <p:spPr>
          <a:xfrm>
            <a:off x="8858840" y="1477023"/>
            <a:ext cx="2217438" cy="400110"/>
          </a:xfrm>
          <a:prstGeom prst="rect">
            <a:avLst/>
          </a:prstGeom>
          <a:noFill/>
        </p:spPr>
        <p:txBody>
          <a:bodyPr wrap="square" rtlCol="0">
            <a:spAutoFit/>
          </a:bodyPr>
          <a:lstStyle/>
          <a:p>
            <a:r>
              <a:rPr lang="en-US" altLang="ja-JP" sz="2000" b="1" dirty="0"/>
              <a:t>2</a:t>
            </a:r>
            <a:r>
              <a:rPr lang="ja-JP" altLang="en-US" sz="2000" b="1" dirty="0"/>
              <a:t>クラスタに圧縮</a:t>
            </a:r>
          </a:p>
        </p:txBody>
      </p:sp>
      <p:sp>
        <p:nvSpPr>
          <p:cNvPr id="16" name="テキスト ボックス 15">
            <a:extLst>
              <a:ext uri="{FF2B5EF4-FFF2-40B4-BE49-F238E27FC236}">
                <a16:creationId xmlns:a16="http://schemas.microsoft.com/office/drawing/2014/main" id="{BA533CDB-6AAA-4BBF-826E-430133258858}"/>
              </a:ext>
            </a:extLst>
          </p:cNvPr>
          <p:cNvSpPr txBox="1"/>
          <p:nvPr/>
        </p:nvSpPr>
        <p:spPr>
          <a:xfrm>
            <a:off x="482132" y="5232177"/>
            <a:ext cx="11227736" cy="830997"/>
          </a:xfrm>
          <a:prstGeom prst="rect">
            <a:avLst/>
          </a:prstGeom>
          <a:noFill/>
        </p:spPr>
        <p:txBody>
          <a:bodyPr wrap="square" rtlCol="0">
            <a:spAutoFit/>
          </a:bodyPr>
          <a:lstStyle/>
          <a:p>
            <a:r>
              <a:rPr lang="ja-JP" altLang="en-US" sz="2400" dirty="0"/>
              <a:t>ターゲットクラスタへいきなりクラスタ圧縮を行うと閾値を極端に緩め、</a:t>
            </a:r>
            <a:endParaRPr lang="en-US" altLang="ja-JP" sz="2400" dirty="0"/>
          </a:p>
          <a:p>
            <a:r>
              <a:rPr lang="ja-JP" altLang="en-US" sz="2400" dirty="0"/>
              <a:t>望んでいるクラスタに圧縮することが難しい</a:t>
            </a:r>
            <a:endParaRPr lang="en-US" altLang="ja-JP" sz="2400" dirty="0"/>
          </a:p>
        </p:txBody>
      </p:sp>
      <p:sp>
        <p:nvSpPr>
          <p:cNvPr id="17" name="テキスト ボックス 16">
            <a:extLst>
              <a:ext uri="{FF2B5EF4-FFF2-40B4-BE49-F238E27FC236}">
                <a16:creationId xmlns:a16="http://schemas.microsoft.com/office/drawing/2014/main" id="{D78AA76F-4FE4-46F9-889D-A6E3EC403DD0}"/>
              </a:ext>
            </a:extLst>
          </p:cNvPr>
          <p:cNvSpPr txBox="1"/>
          <p:nvPr/>
        </p:nvSpPr>
        <p:spPr>
          <a:xfrm>
            <a:off x="322938" y="270100"/>
            <a:ext cx="9622446" cy="523220"/>
          </a:xfrm>
          <a:prstGeom prst="rect">
            <a:avLst/>
          </a:prstGeom>
          <a:noFill/>
        </p:spPr>
        <p:txBody>
          <a:bodyPr wrap="square" rtlCol="0">
            <a:spAutoFit/>
          </a:bodyPr>
          <a:lstStyle/>
          <a:p>
            <a:r>
              <a:rPr lang="ja-JP" altLang="en-US" sz="2800" b="1" dirty="0">
                <a:latin typeface="メイリオ" panose="020B0604030504040204" pitchFamily="50" charset="-128"/>
                <a:ea typeface="メイリオ" panose="020B0604030504040204" pitchFamily="50" charset="-128"/>
              </a:rPr>
              <a:t>ターゲットクラスタへいきなり圧縮した場合</a:t>
            </a:r>
          </a:p>
        </p:txBody>
      </p:sp>
      <p:sp>
        <p:nvSpPr>
          <p:cNvPr id="18" name="矢印: 下 17">
            <a:extLst>
              <a:ext uri="{FF2B5EF4-FFF2-40B4-BE49-F238E27FC236}">
                <a16:creationId xmlns:a16="http://schemas.microsoft.com/office/drawing/2014/main" id="{DE1EF301-7B33-46D9-ABDE-26BB5C8FD1B1}"/>
              </a:ext>
            </a:extLst>
          </p:cNvPr>
          <p:cNvSpPr/>
          <p:nvPr/>
        </p:nvSpPr>
        <p:spPr>
          <a:xfrm rot="16200000">
            <a:off x="3829003" y="4132146"/>
            <a:ext cx="282028" cy="87448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矢印: 下 18">
            <a:extLst>
              <a:ext uri="{FF2B5EF4-FFF2-40B4-BE49-F238E27FC236}">
                <a16:creationId xmlns:a16="http://schemas.microsoft.com/office/drawing/2014/main" id="{7264AE1F-0DC0-47DE-BC21-A8678959DE23}"/>
              </a:ext>
            </a:extLst>
          </p:cNvPr>
          <p:cNvSpPr/>
          <p:nvPr/>
        </p:nvSpPr>
        <p:spPr>
          <a:xfrm rot="16200000">
            <a:off x="7868014" y="4127417"/>
            <a:ext cx="282028" cy="87448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 name="正方形/長方形 5">
            <a:extLst>
              <a:ext uri="{FF2B5EF4-FFF2-40B4-BE49-F238E27FC236}">
                <a16:creationId xmlns:a16="http://schemas.microsoft.com/office/drawing/2014/main" id="{4082EFD2-DD5B-4B37-A891-FFD28BE52D6D}"/>
              </a:ext>
            </a:extLst>
          </p:cNvPr>
          <p:cNvSpPr/>
          <p:nvPr/>
        </p:nvSpPr>
        <p:spPr>
          <a:xfrm>
            <a:off x="3587973" y="2145743"/>
            <a:ext cx="481263" cy="173958"/>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正方形/長方形 19">
            <a:extLst>
              <a:ext uri="{FF2B5EF4-FFF2-40B4-BE49-F238E27FC236}">
                <a16:creationId xmlns:a16="http://schemas.microsoft.com/office/drawing/2014/main" id="{2EC98497-29A0-4598-ACCE-690556B038EC}"/>
              </a:ext>
            </a:extLst>
          </p:cNvPr>
          <p:cNvSpPr/>
          <p:nvPr/>
        </p:nvSpPr>
        <p:spPr>
          <a:xfrm>
            <a:off x="3587973" y="2749725"/>
            <a:ext cx="481263" cy="1739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楕円 20">
            <a:extLst>
              <a:ext uri="{FF2B5EF4-FFF2-40B4-BE49-F238E27FC236}">
                <a16:creationId xmlns:a16="http://schemas.microsoft.com/office/drawing/2014/main" id="{48E02BB9-C681-4FB0-A008-2CA94630795A}"/>
              </a:ext>
            </a:extLst>
          </p:cNvPr>
          <p:cNvSpPr/>
          <p:nvPr/>
        </p:nvSpPr>
        <p:spPr>
          <a:xfrm rot="19025792">
            <a:off x="288306" y="2531502"/>
            <a:ext cx="1776637" cy="835753"/>
          </a:xfrm>
          <a:prstGeom prst="ellipse">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
        <p:nvSpPr>
          <p:cNvPr id="22" name="楕円 21">
            <a:extLst>
              <a:ext uri="{FF2B5EF4-FFF2-40B4-BE49-F238E27FC236}">
                <a16:creationId xmlns:a16="http://schemas.microsoft.com/office/drawing/2014/main" id="{E2E29CF6-1A06-49A6-87C3-8FFF84507F77}"/>
              </a:ext>
            </a:extLst>
          </p:cNvPr>
          <p:cNvSpPr/>
          <p:nvPr/>
        </p:nvSpPr>
        <p:spPr>
          <a:xfrm rot="19025792">
            <a:off x="2037680" y="3232139"/>
            <a:ext cx="1776637" cy="835753"/>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p>
        </p:txBody>
      </p:sp>
    </p:spTree>
    <p:custDataLst>
      <p:tags r:id="rId1"/>
    </p:custDataLst>
    <p:extLst>
      <p:ext uri="{BB962C8B-B14F-4D97-AF65-F5344CB8AC3E}">
        <p14:creationId xmlns:p14="http://schemas.microsoft.com/office/powerpoint/2010/main" val="33111389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0.3|5.6|2.7|16.1|0.8|0.8|7.4|1.7|11.1|0.7|0.6|0.6|0.7"/>
</p:tagLst>
</file>

<file path=ppt/tags/tag2.xml><?xml version="1.0" encoding="utf-8"?>
<p:tagLst xmlns:a="http://schemas.openxmlformats.org/drawingml/2006/main" xmlns:r="http://schemas.openxmlformats.org/officeDocument/2006/relationships" xmlns:p="http://schemas.openxmlformats.org/presentationml/2006/main">
  <p:tag name="TIMING" val="|35.9|1"/>
</p:tagLst>
</file>

<file path=ppt/tags/tag3.xml><?xml version="1.0" encoding="utf-8"?>
<p:tagLst xmlns:a="http://schemas.openxmlformats.org/drawingml/2006/main" xmlns:r="http://schemas.openxmlformats.org/officeDocument/2006/relationships" xmlns:p="http://schemas.openxmlformats.org/presentationml/2006/main">
  <p:tag name="TIMING" val="|8|1.2|0.8|0.6|1|1.1|2"/>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53083</TotalTime>
  <Words>2019</Words>
  <Application>Microsoft Office PowerPoint</Application>
  <PresentationFormat>ワイド画面</PresentationFormat>
  <Paragraphs>269</Paragraphs>
  <Slides>30</Slides>
  <Notes>12</Notes>
  <HiddenSlides>17</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30</vt:i4>
      </vt:variant>
    </vt:vector>
  </HeadingPairs>
  <TitlesOfParts>
    <vt:vector size="35" baseType="lpstr">
      <vt:lpstr>メイリオ</vt:lpstr>
      <vt:lpstr>游ゴシック</vt:lpstr>
      <vt:lpstr>游ゴシック Light</vt:lpstr>
      <vt:lpstr>Arial</vt:lpstr>
      <vt:lpstr>Office テーマ</vt:lpstr>
      <vt:lpstr>非線形クラスタリング DBSCANを拡張したクラスタ数given 分類アルゴリズム</vt:lpstr>
      <vt:lpstr>はじめに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背景と目的</dc:title>
  <dc:creator>上原宏</dc:creator>
  <cp:lastModifiedBy>上原宏</cp:lastModifiedBy>
  <cp:revision>281</cp:revision>
  <cp:lastPrinted>2020-02-11T13:02:37Z</cp:lastPrinted>
  <dcterms:created xsi:type="dcterms:W3CDTF">2019-12-22T13:39:21Z</dcterms:created>
  <dcterms:modified xsi:type="dcterms:W3CDTF">2020-02-11T23:31:13Z</dcterms:modified>
</cp:coreProperties>
</file>