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E4DF0-0AC9-4B55-B131-37D963AFD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5A8363-66E3-4482-9F88-734D4A15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8FB7E-F4ED-49E5-8BC5-1853199B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11BB3-C0A4-46F4-BD66-A1535225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C9E7C-5D70-42C0-A88B-F4C008B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38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DF52E-88A5-43E9-B9E2-19A5BF5F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824D31-53F1-48EE-8547-AC619B72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2BE24-8332-4BF1-A8C3-579F3C0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B6632-AF57-4C64-892C-EBD0F5D6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F5BF5-FC37-4A82-B25C-201DF81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58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AA1786-BFDD-4C2C-A373-5FF0422D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8E51C-178D-483F-B2AE-9BEEDFC5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592E8F-DE36-4F28-A849-BEDB834D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40DE1-3160-4247-836A-5F6959E0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7555B2-764C-44A3-9B6B-584E43CB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1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C79B-B2E1-4843-8548-BB64A51F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128BB-2F10-41B9-BB6F-9A58DB6B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477FD-A970-41C5-A5C3-F1F40404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D4D92-78CB-478C-9B5F-E7E5B023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CAEF75-AC52-47FD-9D2A-2B764E63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17B84-3C7A-4345-B0BA-D205CA76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CB296-8C5C-415C-9111-AADA24C9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607A8-AD65-47FA-843E-3F837CDD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F6BF5-1E8E-4939-B2FC-8151CCAC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28BA59-9ABA-41DD-9C55-5979B6F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3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094A-ACED-4CCF-93C3-A42EF9EA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CE7F7-C717-482B-B0CE-0D09D7248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0A2C45-CE45-4187-BFA6-839B7757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2C13C-AE10-4671-937C-9165BD7C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8F76C-CA8E-4129-958D-78A0288E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FDE307-42F5-4605-9493-902BC1D5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F6E93-FA57-421A-9B17-13926411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CC040E-4865-4D68-90AC-292EC1D3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3A65B-CE90-492C-A44C-E80B50065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3884B4-EDFC-4DE5-B679-CF8A87973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5F45F9-0B64-44B9-BACD-D0AB755B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31A391-91C8-4B52-9607-86D9BF0C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DC8880-1D09-43AA-97F9-80891B82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22BE43-3346-4D5A-9F44-0F68A9B4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2699-5330-440E-9CD3-B891867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59F4F-5D90-4F0D-86A9-533F5CAB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CCFF54-E2D5-45D3-B021-091234ED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0DA5F2-3A21-49E7-B0D3-E10DACD7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0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071FE1-854E-49BF-A90B-8BEEBDB5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BA3F86-1ABD-458B-97CC-67E52C2E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F34888-25E6-411B-86C4-82051AEC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13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C17F2-E4A5-4B9A-8221-58DCE86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24779-868C-44B8-BA13-F56DA54F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966BEE-D74A-48ED-BE7F-F7629C29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08B1E8-A8BE-418E-8F4F-A0C36932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D5BD-B237-4908-BB0A-1AE5F7CE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4275A9-47A9-48B9-8B15-AE16F44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9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C12BF-A9C2-4BAB-9016-BF727075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947BC7-A9B3-4E1B-813D-DD53DD52D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2C1F8A-E88D-4162-87CA-EED9D1DC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7898B2-E460-4245-BB10-66755467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BF4014-09BA-461A-B6B9-A5CDA23F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581CD-6073-4534-9FE1-C2303EF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78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3F1D30-660D-45B8-BC0B-93E825AE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22696-019E-41E6-AE5E-BB34E582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26796-B398-459B-994C-CF9627E3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6792-C640-487F-B66E-898CECEDCDEA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0A511-2917-4F97-BC2B-7AC55069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F7524-B219-4F73-90A7-416B678B8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0C0F-1867-4CB2-8169-63B39DB375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8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DB167-E8A6-455F-A5FC-1CC053CB5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FF7EE-CADB-4AA1-8C73-C3F11D033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1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3C6899-0CCB-4C48-A0D3-5A3FC627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8" y="768353"/>
            <a:ext cx="2914054" cy="549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2DB670-7DD9-4AED-8CA6-44EA913DC18B}"/>
              </a:ext>
            </a:extLst>
          </p:cNvPr>
          <p:cNvSpPr txBox="1"/>
          <p:nvPr/>
        </p:nvSpPr>
        <p:spPr>
          <a:xfrm>
            <a:off x="2012874" y="4335421"/>
            <a:ext cx="5604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佐野常民</a:t>
            </a:r>
          </a:p>
        </p:txBody>
      </p:sp>
    </p:spTree>
    <p:extLst>
      <p:ext uri="{BB962C8B-B14F-4D97-AF65-F5344CB8AC3E}">
        <p14:creationId xmlns:p14="http://schemas.microsoft.com/office/powerpoint/2010/main" val="47136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鶴田 愛佳</dc:creator>
  <cp:lastModifiedBy>鶴田 愛佳</cp:lastModifiedBy>
  <cp:revision>1</cp:revision>
  <dcterms:created xsi:type="dcterms:W3CDTF">2018-07-10T00:27:14Z</dcterms:created>
  <dcterms:modified xsi:type="dcterms:W3CDTF">2018-07-10T00:29:46Z</dcterms:modified>
</cp:coreProperties>
</file>