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8E61E-F289-4453-8BBD-4C5B5AECA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9E4AE1-637F-4E51-AA03-9607380B7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4AF2D4-9481-4824-BEC6-5F614EE0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9F8-DA7E-44FC-9EA5-DCF13A15082E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6BA6A-7632-4A70-8FBC-B6AD2F85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472422-1761-4E25-B5F0-D5360CB5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6C30-5E57-42B5-8E38-FF4681FDEE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71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65A1D4-058F-4DC2-993F-7055961B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8D738B-4571-4F9D-8C3B-DEB6A54F1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F07CF9-D0FC-430F-B638-44A0E716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9F8-DA7E-44FC-9EA5-DCF13A15082E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5AA901-BE3C-47E4-ADF2-7409A0EE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067C91-8893-4AD2-B231-411814AE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6C30-5E57-42B5-8E38-FF4681FDEE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35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54284C-2603-4E62-8F4A-DF79AB65B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DBC920-3EFF-4127-9AB6-84B503948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2CD050-821C-4A97-91C4-D2C3F66A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9F8-DA7E-44FC-9EA5-DCF13A15082E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2F8C3F-5DD5-49B5-952E-5E4B157F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E50D11-D428-4548-925E-AA81B4E0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6C30-5E57-42B5-8E38-FF4681FDEE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15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0778DE-D604-4809-BE30-05B30420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59443D-3B7F-490A-951E-885C24036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504316-61AF-4D07-97E2-29C21F19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9F8-DA7E-44FC-9EA5-DCF13A15082E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E48508-7980-4CC5-8406-493C031C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4FB29F-F48C-4932-BC84-A3798378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6C30-5E57-42B5-8E38-FF4681FDEE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74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596E3F-44AE-4CEB-9DF7-847C3537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A48CF6-E8E8-4F74-84D1-7BD5F6B2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8DAFC1-6922-4FB7-9EA5-C505BFBF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9F8-DA7E-44FC-9EA5-DCF13A15082E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71D5B0-8ECE-4125-ABD8-DF53699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D07277-09A3-4997-8EB0-7FF5E5B3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6C30-5E57-42B5-8E38-FF4681FDEE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76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7CD61-D657-40DB-9866-A4E016A6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7916B5-0447-4487-9C8C-9C9C915F3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1F3BD7-2968-4B58-AE85-56B186D1D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04820B-ED9B-4A71-A48F-F2678F2E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9F8-DA7E-44FC-9EA5-DCF13A15082E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2B8D54-CCE8-4AEB-A379-2F4CA7B3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36E230-C63C-4035-85B5-E78BD13B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6C30-5E57-42B5-8E38-FF4681FDEE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71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3F6C4-6FA7-4161-BCC5-33708ACD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92BCF5-3475-4765-AA0D-E3B917C8F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C32B50-2BBF-4B45-B50B-555AE4846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395A1B-D65F-4291-BEC4-AFDF31514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2634FD-25D6-451C-8123-2E85E29E1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EF3D2F-07AC-4CFF-A635-B9D70550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9F8-DA7E-44FC-9EA5-DCF13A15082E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248B0E-F4EC-4E34-BB1C-9D5F65C4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0AD241-ED02-4686-B600-854178B7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6C30-5E57-42B5-8E38-FF4681FDEE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77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F86293-E404-4CC5-BAF5-D43C9309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6E28FC-B53C-4C43-B676-4D5BD754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9F8-DA7E-44FC-9EA5-DCF13A15082E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259611-0C7C-4A6E-92E0-C77F2C55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B35B60-63E1-4774-88B9-5DCC23B9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6C30-5E57-42B5-8E38-FF4681FDEE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62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05F1C7-96B2-443F-90AD-52A233FD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9F8-DA7E-44FC-9EA5-DCF13A15082E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60FC984-ED9A-46ED-A7F2-2A6F797D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EE00F8-7218-4E8B-BE5F-10E3913A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6C30-5E57-42B5-8E38-FF4681FDEE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27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6BA16-2541-464B-9392-44911B3C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834F07-853C-4514-8215-CB0A9B954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25E09A-1F72-450C-BC89-498B2D071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2C3E94-EDBE-4F1B-8D7C-0E7A4F30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9F8-DA7E-44FC-9EA5-DCF13A15082E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97C50E-6E8B-4D9E-9565-0D73D294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12AB5E-50A8-4A99-868C-D2EC33FA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6C30-5E57-42B5-8E38-FF4681FDEE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82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00D5E-F9FC-4FC7-A0B7-293D994A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0958EA-9623-4DC6-81D3-F400C86CC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51FD3-BDAC-4407-983B-F2AFB6F14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1EB3A5-1AFE-4A5B-80ED-B71C1F2E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9F8-DA7E-44FC-9EA5-DCF13A15082E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F742DD-A369-40AC-8C4D-F546DFDF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BE0FD2-A18B-42B5-9FD2-21155ED9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6C30-5E57-42B5-8E38-FF4681FDEE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3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4BA581-C9DE-4615-BFAF-94111CCC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F4AC9D-C517-419F-8DA7-71FE65157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39D025-2770-4652-9966-CB14A6A6A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79F8-DA7E-44FC-9EA5-DCF13A15082E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E8277F-B874-4736-995D-B431AF2B2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7FB7E-370A-4358-BA2A-1555813A0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6C30-5E57-42B5-8E38-FF4681FDEE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07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2CFC92-60B1-4E95-80FF-3EA50DB99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3D8752-2A08-4E9F-A79C-BB90F3256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7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3A6D017-B27F-4CAC-AE0C-F0D06B406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063" y="533433"/>
            <a:ext cx="2939950" cy="5972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9E81A8A-64CE-4C98-90C3-CD819D9BB2D6}"/>
              </a:ext>
            </a:extLst>
          </p:cNvPr>
          <p:cNvSpPr txBox="1"/>
          <p:nvPr/>
        </p:nvSpPr>
        <p:spPr>
          <a:xfrm>
            <a:off x="1967581" y="4271749"/>
            <a:ext cx="5433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副島種臣</a:t>
            </a:r>
          </a:p>
        </p:txBody>
      </p:sp>
    </p:spTree>
    <p:extLst>
      <p:ext uri="{BB962C8B-B14F-4D97-AF65-F5344CB8AC3E}">
        <p14:creationId xmlns:p14="http://schemas.microsoft.com/office/powerpoint/2010/main" val="421559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鶴田 愛佳</dc:creator>
  <cp:lastModifiedBy>鶴田 愛佳</cp:lastModifiedBy>
  <cp:revision>1</cp:revision>
  <dcterms:created xsi:type="dcterms:W3CDTF">2018-07-10T00:22:56Z</dcterms:created>
  <dcterms:modified xsi:type="dcterms:W3CDTF">2018-07-10T00:25:53Z</dcterms:modified>
</cp:coreProperties>
</file>