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6D9336-2617-4167-86C5-523766F28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0824DE-7182-4D3C-8D98-F811C739D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91DC26-74B2-4543-A359-4ECA7D10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5ADC-A014-470A-89C8-3B6143231118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92FFB2-4616-4713-BE83-F34BF5E7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EC02B2-CF0C-4A20-A21A-30D3EC03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E6BD-1354-4E15-9D8D-7209B896E9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06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A35FD6-F02D-4F5E-A70F-8BEB458A7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EE48D1-ED33-4754-ADAA-33FBBC5A7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D46739-9315-4AC4-9187-CC5C437C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5ADC-A014-470A-89C8-3B6143231118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B304E1-E197-4619-8A56-22ECE4EB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589DB7-5626-4324-B6CF-DCFA1E6F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E6BD-1354-4E15-9D8D-7209B896E9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14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8118D35-1EA4-42CE-8A19-791DE05B6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53CB46-D6F8-49FA-BF4F-7419E5917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5F48CE-F49D-46D7-BD34-F525F8577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5ADC-A014-470A-89C8-3B6143231118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49FBB4-2DEE-425F-B1C0-9A0B9BA9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10F3F3-C0DA-4F78-9D84-B70AB254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E6BD-1354-4E15-9D8D-7209B896E9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45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4A41C-920B-4100-8B02-721A278D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6D0DD3-885B-4C6F-AF88-3C30FE8DF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EF6667-058B-4DB1-B022-4C77C1F1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5ADC-A014-470A-89C8-3B6143231118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D92510-BA21-4DA2-9E9C-2B8B1B06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2EED95-45BB-4AE0-BA85-5DAFBC04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E6BD-1354-4E15-9D8D-7209B896E9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51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796E9B-BE89-4DC7-918F-0AFE87393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6C6FBC-1919-4609-B297-EC75F0518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9525A2-E0F4-4F97-A579-8AEC4D07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5ADC-A014-470A-89C8-3B6143231118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122CC4-A562-452A-92D1-484ADDCF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6F8497-319B-4718-B2CD-DAE3957F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E6BD-1354-4E15-9D8D-7209B896E9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34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463F1E-3FC0-4EE3-9E29-3E3047DA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593AB8-6E68-4DD6-9A19-F6D1A851C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1DD0DC-34CC-4EF6-AF8A-69C98B27A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1E0B81-89CE-4A40-81BD-516330086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5ADC-A014-470A-89C8-3B6143231118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594E2A-6572-47F1-87B9-A9DB8250E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489D60-C9C8-435F-A051-81C217EF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E6BD-1354-4E15-9D8D-7209B896E9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42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E418BA-812D-4173-BEF3-BC4C8826C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209BCB-D9A3-4DEB-8F7D-5F9459454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A75CE7F-E7E2-4205-9F95-44D4AED6B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CC1653-CD76-4EA2-84FE-0909E849D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9F5A6A7-6337-4B19-93EE-62DECCFA6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89AD7D7-51BB-49EA-BC92-F1963037C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5ADC-A014-470A-89C8-3B6143231118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63FB96F-5057-44E1-85E0-E1998F7B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00EE7D5-C370-4789-AF1D-4E066248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E6BD-1354-4E15-9D8D-7209B896E9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82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320F87-74DF-4D15-9FB4-0DE351182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C3A153F-9903-42A3-B297-7ECB3D217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5ADC-A014-470A-89C8-3B6143231118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54176C8-9C7A-4EA7-ADDB-9A273610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546D1D-0DFD-470D-9D6D-DBE709F0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E6BD-1354-4E15-9D8D-7209B896E9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53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1570CC2-93FD-462A-9BF6-EEC3C60D0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5ADC-A014-470A-89C8-3B6143231118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664F751-CC9D-46DB-A47E-D4E25FD0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A4E66F-3818-4295-AE4F-CDE5C5A0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E6BD-1354-4E15-9D8D-7209B896E9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6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A631F5-341E-41F0-B71A-ED94EEB78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620C01-3E56-46C0-8AFD-FFD0EE257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57CAC5-1318-4711-9D89-DB2C763AF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38A44B-404A-4553-BE07-3CCB3DF9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5ADC-A014-470A-89C8-3B6143231118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130D93-9FB8-4738-A572-A0CE8B7F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080F47-6BF2-401B-AEC0-4270BB72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E6BD-1354-4E15-9D8D-7209B896E9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32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F5D3E3-0576-4985-8C49-4AD4E235C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EF7F245-6933-4FE2-A7E6-87E298D26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41321BC-8158-4A43-B00D-27E9D0F5C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116F4F-9BE2-49AA-BACB-DEAF3603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5ADC-A014-470A-89C8-3B6143231118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F9F2E7-AB87-400B-9A39-5A74A147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BDF471-F5CC-47E0-9B8E-429FA0C77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E6BD-1354-4E15-9D8D-7209B896E9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56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29B8564-992C-4B4F-A41C-E3683691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32A0E7-C3C7-4CCF-89A2-E8EA77438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0F5D1-6346-4D77-ABA0-CB2051782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5ADC-A014-470A-89C8-3B6143231118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64BEC8-FB6D-4C91-9E01-EEE4554F1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E34F47-5046-4449-B68F-40B12858E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3E6BD-1354-4E15-9D8D-7209B896E9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42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9CE68E-7199-4224-B75D-14397DC00A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19F2364-DA79-4235-8F2E-59A1C4C4BD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94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EDF71E3-C99A-48EC-BE3D-EAB21F264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820" y="871049"/>
            <a:ext cx="3009793" cy="5584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DF2F3EF-D92F-4E2A-A809-14F8DDAC3514}"/>
              </a:ext>
            </a:extLst>
          </p:cNvPr>
          <p:cNvSpPr txBox="1"/>
          <p:nvPr/>
        </p:nvSpPr>
        <p:spPr>
          <a:xfrm>
            <a:off x="1971206" y="4197246"/>
            <a:ext cx="47443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島　義勇</a:t>
            </a:r>
          </a:p>
        </p:txBody>
      </p:sp>
    </p:spTree>
    <p:extLst>
      <p:ext uri="{BB962C8B-B14F-4D97-AF65-F5344CB8AC3E}">
        <p14:creationId xmlns:p14="http://schemas.microsoft.com/office/powerpoint/2010/main" val="51443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ワイド画面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HGP行書体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鶴田 愛佳</dc:creator>
  <cp:lastModifiedBy>鶴田 愛佳</cp:lastModifiedBy>
  <cp:revision>1</cp:revision>
  <dcterms:created xsi:type="dcterms:W3CDTF">2018-07-10T00:18:04Z</dcterms:created>
  <dcterms:modified xsi:type="dcterms:W3CDTF">2018-07-10T00:22:20Z</dcterms:modified>
</cp:coreProperties>
</file>