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223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2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4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0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56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8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50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56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F608-C613-4564-A1E7-1F3291AC5F10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44CC-B957-4C30-94FE-169855371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92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矢印 2"/>
          <p:cNvSpPr/>
          <p:nvPr/>
        </p:nvSpPr>
        <p:spPr>
          <a:xfrm>
            <a:off x="2915569" y="2636913"/>
            <a:ext cx="1368152" cy="1368152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599645" y="2636913"/>
            <a:ext cx="3168352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FFFF99"/>
                </a:solidFill>
                <a:latin typeface="AR P行楷書体H04" panose="03000900000000000000" pitchFamily="66" charset="-128"/>
                <a:ea typeface="AR P行楷書体H04" panose="03000900000000000000" pitchFamily="66" charset="-128"/>
              </a:rPr>
              <a:t>章選択画面に</a:t>
            </a:r>
            <a:endParaRPr kumimoji="1" lang="en-US" altLang="ja-JP" sz="3200" dirty="0" smtClean="0">
              <a:solidFill>
                <a:srgbClr val="FFFF99"/>
              </a:solidFill>
              <a:latin typeface="AR P行楷書体H04" panose="03000900000000000000" pitchFamily="66" charset="-128"/>
              <a:ea typeface="AR P行楷書体H04" panose="03000900000000000000" pitchFamily="66" charset="-128"/>
            </a:endParaRPr>
          </a:p>
          <a:p>
            <a:pPr algn="ctr"/>
            <a:r>
              <a:rPr lang="ja-JP" altLang="en-US" sz="3200" dirty="0">
                <a:solidFill>
                  <a:srgbClr val="FFFF99"/>
                </a:solidFill>
                <a:latin typeface="AR P行楷書体H04" panose="03000900000000000000" pitchFamily="66" charset="-128"/>
                <a:ea typeface="AR P行楷書体H04" panose="03000900000000000000" pitchFamily="66" charset="-128"/>
              </a:rPr>
              <a:t>もどる</a:t>
            </a:r>
            <a:endParaRPr kumimoji="1" lang="ja-JP" altLang="en-US" sz="3200" dirty="0">
              <a:solidFill>
                <a:srgbClr val="FFFF99"/>
              </a:solidFill>
              <a:latin typeface="AR P行楷書体H04" panose="03000900000000000000" pitchFamily="66" charset="-128"/>
              <a:ea typeface="AR P行楷書体H04" panose="030009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5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矢印 2"/>
          <p:cNvSpPr/>
          <p:nvPr/>
        </p:nvSpPr>
        <p:spPr>
          <a:xfrm>
            <a:off x="2615139" y="2636912"/>
            <a:ext cx="1296144" cy="1371669"/>
          </a:xfrm>
          <a:prstGeom prst="lef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63211" y="2636912"/>
            <a:ext cx="3168352" cy="13681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99"/>
                </a:solidFill>
                <a:latin typeface="AR P行楷書体H04" panose="03000900000000000000" pitchFamily="66" charset="-128"/>
                <a:ea typeface="AR P行楷書体H04" panose="03000900000000000000" pitchFamily="66" charset="-128"/>
              </a:rPr>
              <a:t>キャラ</a:t>
            </a:r>
            <a:r>
              <a:rPr kumimoji="1" lang="ja-JP" altLang="en-US" sz="3200" dirty="0" smtClean="0">
                <a:solidFill>
                  <a:srgbClr val="FFFF99"/>
                </a:solidFill>
                <a:latin typeface="AR P行楷書体H04" panose="03000900000000000000" pitchFamily="66" charset="-128"/>
                <a:ea typeface="AR P行楷書体H04" panose="03000900000000000000" pitchFamily="66" charset="-128"/>
              </a:rPr>
              <a:t>選択画面に</a:t>
            </a:r>
            <a:endParaRPr kumimoji="1" lang="en-US" altLang="ja-JP" sz="3200" dirty="0" smtClean="0">
              <a:solidFill>
                <a:srgbClr val="FFFF99"/>
              </a:solidFill>
              <a:latin typeface="AR P行楷書体H04" panose="03000900000000000000" pitchFamily="66" charset="-128"/>
              <a:ea typeface="AR P行楷書体H04" panose="03000900000000000000" pitchFamily="66" charset="-128"/>
            </a:endParaRPr>
          </a:p>
          <a:p>
            <a:pPr algn="ctr"/>
            <a:r>
              <a:rPr lang="ja-JP" altLang="en-US" sz="3200" dirty="0">
                <a:solidFill>
                  <a:srgbClr val="FFFF99"/>
                </a:solidFill>
                <a:latin typeface="AR P行楷書体H04" panose="03000900000000000000" pitchFamily="66" charset="-128"/>
                <a:ea typeface="AR P行楷書体H04" panose="03000900000000000000" pitchFamily="66" charset="-128"/>
              </a:rPr>
              <a:t>もどる</a:t>
            </a:r>
            <a:endParaRPr kumimoji="1" lang="ja-JP" altLang="en-US" sz="3200" dirty="0">
              <a:solidFill>
                <a:srgbClr val="FFFF99"/>
              </a:solidFill>
              <a:latin typeface="AR P行楷書体H04" panose="03000900000000000000" pitchFamily="66" charset="-128"/>
              <a:ea typeface="AR P行楷書体H04" panose="030009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41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87824" y="2420888"/>
            <a:ext cx="3096344" cy="14761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99"/>
                </a:solidFill>
                <a:latin typeface="AR P行楷書体H" panose="020B0600010101010101" pitchFamily="50" charset="-128"/>
                <a:ea typeface="AR P行楷書体H" panose="020B0600010101010101" pitchFamily="50" charset="-128"/>
              </a:rPr>
              <a:t>Ｏ　Ｋ</a:t>
            </a:r>
            <a:endParaRPr kumimoji="1" lang="ja-JP" altLang="en-US" sz="4400" dirty="0">
              <a:solidFill>
                <a:srgbClr val="FFFF99"/>
              </a:solidFill>
              <a:latin typeface="AR P行楷書体H" panose="020B0600010101010101" pitchFamily="50" charset="-128"/>
              <a:ea typeface="AR P行楷書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5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87824" y="2420888"/>
            <a:ext cx="3096344" cy="14761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99"/>
                </a:solidFill>
                <a:latin typeface="AR P行楷書体H" panose="020B0600010101010101" pitchFamily="50" charset="-128"/>
                <a:ea typeface="AR P行楷書体H" panose="020B0600010101010101" pitchFamily="50" charset="-128"/>
              </a:rPr>
              <a:t>キャンセル</a:t>
            </a:r>
            <a:endParaRPr kumimoji="1" lang="ja-JP" altLang="en-US" sz="4400" dirty="0">
              <a:solidFill>
                <a:srgbClr val="FFFF99"/>
              </a:solidFill>
              <a:latin typeface="AR P行楷書体H" panose="020B0600010101010101" pitchFamily="50" charset="-128"/>
              <a:ea typeface="AR P行楷書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181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</Words>
  <Application>Microsoft Office PowerPoint</Application>
  <PresentationFormat>画面に合わせる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sugimoto</dc:creator>
  <cp:lastModifiedBy>sugimoto</cp:lastModifiedBy>
  <cp:revision>9</cp:revision>
  <dcterms:created xsi:type="dcterms:W3CDTF">2018-07-05T02:42:32Z</dcterms:created>
  <dcterms:modified xsi:type="dcterms:W3CDTF">2018-07-12T03:21:36Z</dcterms:modified>
</cp:coreProperties>
</file>