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B6B8947D-B6B3-43A2-976A-EF29DA04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3" y="1398104"/>
            <a:ext cx="9283147" cy="40750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60E0544-58C9-46F7-866F-0A94028D3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2242" y="2378766"/>
            <a:ext cx="7235686" cy="53008"/>
          </a:xfrm>
        </p:spPr>
        <p:txBody>
          <a:bodyPr/>
          <a:lstStyle/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2660AFC-44F8-4889-9295-30124EE6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1563757"/>
            <a:ext cx="9070848" cy="3575507"/>
          </a:xfrm>
        </p:spPr>
        <p:txBody>
          <a:bodyPr>
            <a:normAutofit/>
          </a:bodyPr>
          <a:lstStyle/>
          <a:p>
            <a:r>
              <a:rPr kumimoji="1" lang="ja-JP" altLang="en-US" sz="7200" b="1" i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佐賀の</a:t>
            </a:r>
            <a:r>
              <a:rPr lang="ja-JP" altLang="en-US" sz="7200" b="1" i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七</a:t>
            </a:r>
            <a:r>
              <a:rPr kumimoji="1" lang="ja-JP" altLang="en-US" sz="7200" b="1" i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賢人</a:t>
            </a:r>
            <a:endParaRPr kumimoji="1" lang="en-US" altLang="ja-JP" sz="7200" b="1" i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pPr algn="l"/>
            <a:r>
              <a:rPr lang="ja-JP" altLang="en-US" sz="4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～トップページ～</a:t>
            </a:r>
            <a:r>
              <a:rPr kumimoji="1" lang="en-US" altLang="ja-JP" sz="7200" dirty="0"/>
              <a:t>  </a:t>
            </a:r>
            <a:endParaRPr kumimoji="1" lang="ja-JP" altLang="en-US" sz="72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362CFB7-08DB-4CB6-B512-2D2642FE54B8}"/>
              </a:ext>
            </a:extLst>
          </p:cNvPr>
          <p:cNvSpPr/>
          <p:nvPr/>
        </p:nvSpPr>
        <p:spPr>
          <a:xfrm>
            <a:off x="1931239" y="3980986"/>
            <a:ext cx="2060713" cy="144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あらすじ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523BA4-4BA4-430F-9C2F-972436C919D0}"/>
              </a:ext>
            </a:extLst>
          </p:cNvPr>
          <p:cNvSpPr/>
          <p:nvPr/>
        </p:nvSpPr>
        <p:spPr>
          <a:xfrm>
            <a:off x="5047290" y="4003715"/>
            <a:ext cx="2100468" cy="139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キャラ選択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182E379-0C3D-427E-B61E-EF1C7CCA0D9D}"/>
              </a:ext>
            </a:extLst>
          </p:cNvPr>
          <p:cNvSpPr/>
          <p:nvPr/>
        </p:nvSpPr>
        <p:spPr>
          <a:xfrm>
            <a:off x="8203096" y="4051295"/>
            <a:ext cx="2100469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ストーリー</a:t>
            </a:r>
            <a:endParaRPr kumimoji="1" lang="en-US" altLang="ja-JP" sz="2000" dirty="0">
              <a:solidFill>
                <a:schemeClr val="tx1"/>
              </a:solidFill>
              <a:highlight>
                <a:srgbClr val="FFFF00"/>
              </a:highligh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選択</a:t>
            </a:r>
          </a:p>
        </p:txBody>
      </p:sp>
    </p:spTree>
    <p:extLst>
      <p:ext uri="{BB962C8B-B14F-4D97-AF65-F5344CB8AC3E}">
        <p14:creationId xmlns:p14="http://schemas.microsoft.com/office/powerpoint/2010/main" val="365725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69</TotalTime>
  <Words>11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HGS行書体</vt:lpstr>
      <vt:lpstr>ＭＳ ゴシック</vt:lpstr>
      <vt:lpstr>Century Gothic</vt:lpstr>
      <vt:lpstr>Garamond</vt:lpstr>
      <vt:lpstr>シャボン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キャラ選択 </dc:title>
  <dc:creator>manami</dc:creator>
  <cp:lastModifiedBy>manami</cp:lastModifiedBy>
  <cp:revision>8</cp:revision>
  <dcterms:created xsi:type="dcterms:W3CDTF">2018-06-27T14:55:46Z</dcterms:created>
  <dcterms:modified xsi:type="dcterms:W3CDTF">2018-06-27T16:05:43Z</dcterms:modified>
</cp:coreProperties>
</file>