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68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D25D-B93E-4B11-9B92-86589E09CE56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55DF-F4D9-458C-810F-215F2C792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3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4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4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18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8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31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C3443-9855-4651-A8A3-F19E0A6F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キャラ選択　　　　　</a:t>
            </a:r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★好きなキャラを一つクリックしてね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F4D83A-A43F-4D3E-8977-C3D584B5F2D4}"/>
              </a:ext>
            </a:extLst>
          </p:cNvPr>
          <p:cNvSpPr txBox="1"/>
          <p:nvPr/>
        </p:nvSpPr>
        <p:spPr>
          <a:xfrm>
            <a:off x="1011555" y="210312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大隈重信</a:t>
            </a:r>
            <a:endParaRPr kumimoji="1" lang="ja-JP" altLang="en-US" dirty="0">
              <a:latin typeface="AR勘亭流H04" panose="03000909000000000000" pitchFamily="65" charset="-128"/>
              <a:ea typeface="AR勘亭流H04" panose="03000909000000000000" pitchFamily="65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B74C48-3D49-489A-9554-328C055D19CA}"/>
              </a:ext>
            </a:extLst>
          </p:cNvPr>
          <p:cNvSpPr txBox="1"/>
          <p:nvPr/>
        </p:nvSpPr>
        <p:spPr>
          <a:xfrm>
            <a:off x="2600325" y="42008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鍋島直正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01EE4D-B4DF-40DC-88FE-66934259B93F}"/>
              </a:ext>
            </a:extLst>
          </p:cNvPr>
          <p:cNvSpPr txBox="1"/>
          <p:nvPr/>
        </p:nvSpPr>
        <p:spPr>
          <a:xfrm>
            <a:off x="7058660" y="2113481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江藤新平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BF37C-93DC-490F-B2D9-530CAA83DEAD}"/>
              </a:ext>
            </a:extLst>
          </p:cNvPr>
          <p:cNvSpPr txBox="1"/>
          <p:nvPr/>
        </p:nvSpPr>
        <p:spPr>
          <a:xfrm>
            <a:off x="4046220" y="2103120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佐野常民</a:t>
            </a:r>
            <a:endParaRPr kumimoji="1" lang="ja-JP" altLang="en-US" dirty="0">
              <a:latin typeface="AR勘亭流H04" panose="03000909000000000000" pitchFamily="65" charset="-128"/>
              <a:ea typeface="AR勘亭流H04" panose="03000909000000000000" pitchFamily="65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66F177-2893-4DF2-A982-27E00586B83C}"/>
              </a:ext>
            </a:extLst>
          </p:cNvPr>
          <p:cNvSpPr txBox="1"/>
          <p:nvPr/>
        </p:nvSpPr>
        <p:spPr>
          <a:xfrm>
            <a:off x="10121904" y="2103120"/>
            <a:ext cx="87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島義勇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02618C-F4F5-44AE-B568-2443BB5CAF90}"/>
              </a:ext>
            </a:extLst>
          </p:cNvPr>
          <p:cNvSpPr txBox="1"/>
          <p:nvPr/>
        </p:nvSpPr>
        <p:spPr>
          <a:xfrm>
            <a:off x="8601711" y="4200883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副島種臣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892B15-4BD1-4D80-B64B-6907FC7E29D8}"/>
              </a:ext>
            </a:extLst>
          </p:cNvPr>
          <p:cNvSpPr txBox="1"/>
          <p:nvPr/>
        </p:nvSpPr>
        <p:spPr>
          <a:xfrm>
            <a:off x="5617210" y="4200883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大木喬任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586105-6F36-4179-9D2B-87375092759D}"/>
              </a:ext>
            </a:extLst>
          </p:cNvPr>
          <p:cNvSpPr/>
          <p:nvPr/>
        </p:nvSpPr>
        <p:spPr>
          <a:xfrm>
            <a:off x="662940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54CC19-D54A-415A-8209-54B306D14155}"/>
              </a:ext>
            </a:extLst>
          </p:cNvPr>
          <p:cNvSpPr/>
          <p:nvPr/>
        </p:nvSpPr>
        <p:spPr>
          <a:xfrm>
            <a:off x="6690996" y="2667478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3C0C634-2C01-4A53-B1E2-CC165AF1EB66}"/>
              </a:ext>
            </a:extLst>
          </p:cNvPr>
          <p:cNvSpPr/>
          <p:nvPr/>
        </p:nvSpPr>
        <p:spPr>
          <a:xfrm>
            <a:off x="3640455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AE4F90-93ED-4B2A-8605-4E2859F118B7}"/>
              </a:ext>
            </a:extLst>
          </p:cNvPr>
          <p:cNvSpPr/>
          <p:nvPr/>
        </p:nvSpPr>
        <p:spPr>
          <a:xfrm>
            <a:off x="2248852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D441ECC-E0AD-44FB-AC11-112D510DB269}"/>
              </a:ext>
            </a:extLst>
          </p:cNvPr>
          <p:cNvSpPr/>
          <p:nvPr/>
        </p:nvSpPr>
        <p:spPr>
          <a:xfrm>
            <a:off x="5249545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68EB13-02E3-433B-B0F8-1EE0E6A3AD35}"/>
              </a:ext>
            </a:extLst>
          </p:cNvPr>
          <p:cNvSpPr/>
          <p:nvPr/>
        </p:nvSpPr>
        <p:spPr>
          <a:xfrm>
            <a:off x="8234046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A39EB5-27D1-4DFD-A874-821D623D0633}"/>
              </a:ext>
            </a:extLst>
          </p:cNvPr>
          <p:cNvSpPr/>
          <p:nvPr/>
        </p:nvSpPr>
        <p:spPr>
          <a:xfrm>
            <a:off x="9638034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77712799-0D15-4109-8F66-65178AC860D4}"/>
              </a:ext>
            </a:extLst>
          </p:cNvPr>
          <p:cNvSpPr/>
          <p:nvPr/>
        </p:nvSpPr>
        <p:spPr>
          <a:xfrm rot="273522">
            <a:off x="150019" y="5644564"/>
            <a:ext cx="1961990" cy="1019126"/>
          </a:xfrm>
          <a:prstGeom prst="cloud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9F88BD-9B98-4D78-AA32-910D097EA3C7}"/>
              </a:ext>
            </a:extLst>
          </p:cNvPr>
          <p:cNvSpPr txBox="1"/>
          <p:nvPr/>
        </p:nvSpPr>
        <p:spPr>
          <a:xfrm>
            <a:off x="331381" y="5913926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4"/>
                </a:solidFill>
                <a:latin typeface="AR勘亭流H04" panose="03000909000000000000" pitchFamily="65" charset="-128"/>
                <a:ea typeface="AR勘亭流H04" panose="03000909000000000000" pitchFamily="65" charset="-128"/>
              </a:rPr>
              <a:t>ホームに戻る</a:t>
            </a:r>
          </a:p>
        </p:txBody>
      </p:sp>
    </p:spTree>
    <p:extLst>
      <p:ext uri="{BB962C8B-B14F-4D97-AF65-F5344CB8AC3E}">
        <p14:creationId xmlns:p14="http://schemas.microsoft.com/office/powerpoint/2010/main" val="10506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6AC20-814F-4DAE-9061-918AA60EC265}"/>
              </a:ext>
            </a:extLst>
          </p:cNvPr>
          <p:cNvSpPr txBox="1"/>
          <p:nvPr/>
        </p:nvSpPr>
        <p:spPr>
          <a:xfrm>
            <a:off x="4594860" y="2967335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ロード中</a:t>
            </a:r>
            <a:r>
              <a:rPr kumimoji="1" lang="en-US" altLang="ja-JP" sz="5400" dirty="0"/>
              <a:t>…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65BFB-60D7-4486-857C-C1E2F6746F4E}"/>
              </a:ext>
            </a:extLst>
          </p:cNvPr>
          <p:cNvGrpSpPr/>
          <p:nvPr/>
        </p:nvGrpSpPr>
        <p:grpSpPr>
          <a:xfrm>
            <a:off x="5815331" y="4046220"/>
            <a:ext cx="634364" cy="651837"/>
            <a:chOff x="5825491" y="4057650"/>
            <a:chExt cx="634364" cy="651837"/>
          </a:xfrm>
        </p:grpSpPr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006D7593-C5C7-4600-A724-266011CFD12D}"/>
                </a:ext>
              </a:extLst>
            </p:cNvPr>
            <p:cNvSpPr/>
            <p:nvPr/>
          </p:nvSpPr>
          <p:spPr>
            <a:xfrm>
              <a:off x="6069648" y="4057650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90455CC6-6926-4551-B3DB-A9E0BAE9B772}"/>
                </a:ext>
              </a:extLst>
            </p:cNvPr>
            <p:cNvSpPr/>
            <p:nvPr/>
          </p:nvSpPr>
          <p:spPr>
            <a:xfrm>
              <a:off x="6273165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E14127C-E28A-4675-9656-117E4A18EE60}"/>
                </a:ext>
              </a:extLst>
            </p:cNvPr>
            <p:cNvSpPr/>
            <p:nvPr/>
          </p:nvSpPr>
          <p:spPr>
            <a:xfrm>
              <a:off x="5883594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BBB4D153-5922-4B74-B2D4-7488682806CC}"/>
                </a:ext>
              </a:extLst>
            </p:cNvPr>
            <p:cNvSpPr/>
            <p:nvPr/>
          </p:nvSpPr>
          <p:spPr>
            <a:xfrm>
              <a:off x="6075363" y="45837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4963FF1F-B6D3-4626-8302-2E141691412A}"/>
                </a:ext>
              </a:extLst>
            </p:cNvPr>
            <p:cNvSpPr/>
            <p:nvPr/>
          </p:nvSpPr>
          <p:spPr>
            <a:xfrm>
              <a:off x="6334125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C3E967B-6237-4A1B-8AE6-A1E1A5E16948}"/>
                </a:ext>
              </a:extLst>
            </p:cNvPr>
            <p:cNvSpPr/>
            <p:nvPr/>
          </p:nvSpPr>
          <p:spPr>
            <a:xfrm>
              <a:off x="5825491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170CA250-69EC-480C-8E8E-C494F372E2BB}"/>
                </a:ext>
              </a:extLst>
            </p:cNvPr>
            <p:cNvSpPr/>
            <p:nvPr/>
          </p:nvSpPr>
          <p:spPr>
            <a:xfrm>
              <a:off x="5883594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755A2A97-11D4-40D9-9C54-EA5CC48B4B67}"/>
                </a:ext>
              </a:extLst>
            </p:cNvPr>
            <p:cNvSpPr/>
            <p:nvPr/>
          </p:nvSpPr>
          <p:spPr>
            <a:xfrm>
              <a:off x="6267450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9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TM03090430[[fn=縞模様]]</Template>
  <TotalTime>74</TotalTime>
  <Words>24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 P勘亭流H04</vt:lpstr>
      <vt:lpstr>AR勘亭流H04</vt:lpstr>
      <vt:lpstr>ＭＳ ゴシック</vt:lpstr>
      <vt:lpstr>游ゴシック</vt:lpstr>
      <vt:lpstr>Corbel</vt:lpstr>
      <vt:lpstr>Wingdings</vt:lpstr>
      <vt:lpstr>縞模様</vt:lpstr>
      <vt:lpstr>キャラ選択　　　　　★好きなキャラを一つクリックしてね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深川咲季</dc:creator>
  <cp:lastModifiedBy>深川咲季</cp:lastModifiedBy>
  <cp:revision>8</cp:revision>
  <dcterms:created xsi:type="dcterms:W3CDTF">2018-06-27T15:00:39Z</dcterms:created>
  <dcterms:modified xsi:type="dcterms:W3CDTF">2018-06-27T16:14:41Z</dcterms:modified>
</cp:coreProperties>
</file>