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66" d="100"/>
          <a:sy n="66" d="100"/>
        </p:scale>
        <p:origin x="2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79E086-0AF9-4362-A0BF-A9D5417324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849CB58-D353-488B-97AA-AD86F5446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38F98C-B25F-4F1A-8A36-4ACA87393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81BE-7C59-470C-92EA-050C5226686E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75EF09-AC67-4B8F-B12B-D00D42B6A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18FAE4-DDFF-4BB8-9D40-EA5C65E3E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21CA0-4C53-4381-A436-997567E1EA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1890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B24500-0B6A-489F-8FE1-7AF8BDAE1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E153E6C-FFCA-4EBA-BE24-929C56530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09C5BD-8E23-4A69-8D8E-4F0096272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81BE-7C59-470C-92EA-050C5226686E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E57169-8B91-4145-93BE-A4C927665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53BD31-C93A-428A-AE88-5E506EEB7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21CA0-4C53-4381-A436-997567E1EA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103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D7FDD26-88E5-449F-AD19-000CBBED92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7F036DB-7881-47EA-ACB3-0FD01E89C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C51AE1-1138-43AD-8B45-7F635059A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81BE-7C59-470C-92EA-050C5226686E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AD8C94-6B14-4A19-B933-E56F8502A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8D55B3-6BC4-41E4-95EA-3219A7235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21CA0-4C53-4381-A436-997567E1EA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0725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B6AD7E-6F01-45D8-B474-9FF2A7F36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6F9C55-358A-4295-93B3-2C1027F25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D72881-DB5C-48A8-83DD-4DDD9F028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81BE-7C59-470C-92EA-050C5226686E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419C3E-82DD-45AF-BC7D-07CBC4929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61B3FF-33CA-439E-800E-53C5B517C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21CA0-4C53-4381-A436-997567E1EA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0891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9E4F6C-C440-436F-820C-E6D94A471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83DD90F-E9A4-4E88-9B75-137A5ED67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DFB53E-C8C6-4318-BD68-370FD2070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81BE-7C59-470C-92EA-050C5226686E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17F7D7-6279-46BB-AA96-6065E66E8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135368-DE9C-4F08-B769-25300B1F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21CA0-4C53-4381-A436-997567E1EA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343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771B91-EC87-468B-9002-A232FA467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F8A96B-E041-425B-B9C0-CD894B972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30D8F70-8017-433A-8454-D2130C6FF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9E86296-1F9B-497A-BF33-5EFDE5B07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81BE-7C59-470C-92EA-050C5226686E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561D758-8D53-47EA-ADDF-516027BFC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C2401AA-F7B7-47F0-8110-9F003B307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21CA0-4C53-4381-A436-997567E1EA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503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B6B972-1013-4A98-8EB0-3A3CE9614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21FF55-A13E-46B0-BE1E-CD8A7DB28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23C4BE1-4561-455C-88C6-E5C6FD058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862429E-0A22-4732-B628-5C40835DF0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8A9C9E9-0F10-4117-8330-C7708D9A2A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D6A64FD-4A87-4EB8-8B67-2BEA22330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81BE-7C59-470C-92EA-050C5226686E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464FF99-C433-4719-B9FA-F1CF5B3DE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A42BB8D-E2F2-4AB2-840A-B454B4E44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21CA0-4C53-4381-A436-997567E1EA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422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FCC455-D563-460C-BC37-738463CD2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F6E9FC1-9BC4-4600-89EB-5226C4E65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81BE-7C59-470C-92EA-050C5226686E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2930953-95A4-4D5A-9DEF-FF0E3EE6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1B40F0A-9B8A-4308-A43B-80DF633DA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21CA0-4C53-4381-A436-997567E1EA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2949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27613DD-D55D-40C9-92E8-147454FA1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81BE-7C59-470C-92EA-050C5226686E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6B6BBCB-20BD-4A10-A900-C300BFEC4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41EB444-42A1-4450-91BC-E4DB92CB0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21CA0-4C53-4381-A436-997567E1EA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7887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CC819E-18B9-4C1E-9F79-245BC99A7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A6E9F2-7CF4-422B-BB5C-1C088FEC4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D19823F-4FC2-432A-88D2-F63BAD15D0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1C45B33-F2B7-43C3-9131-CCE095047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81BE-7C59-470C-92EA-050C5226686E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7C103C5-D118-45D3-AA91-8B327C6DE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F3B8AEE-0178-4848-82A0-934051D04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21CA0-4C53-4381-A436-997567E1EA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156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0CF950-DC93-4B59-AEB4-3D34F6984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7FD5D29-29B3-42A0-BEA3-EB1A0A1ED9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E819255-6B31-43F8-8181-5E2A71E13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32E692A-1CBB-4E25-9309-E437DB567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81BE-7C59-470C-92EA-050C5226686E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EC7252F-9450-4A61-9E9E-154CF1613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11F11AA-63F5-4E68-BE58-FB2D08FBE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21CA0-4C53-4381-A436-997567E1EA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1392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9F0B3B4-6639-4165-B942-C3F1D7EB6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23DE373-8848-470D-9697-E684CE9E8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F81D7C-204D-4A71-BB24-42EF70B001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981BE-7C59-470C-92EA-050C5226686E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5E69A2-CCB2-42A6-B32F-1434861211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679D54-FF47-44B8-B289-921DE2893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21CA0-4C53-4381-A436-997567E1EA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1319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C9B6DA8E-E8B4-4A7F-AD30-B94E519FC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4972" y="23756"/>
            <a:ext cx="12192001" cy="6858000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7FF37DA5-5E8C-4671-9DE4-DFED0BB938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037" y="449943"/>
            <a:ext cx="2950587" cy="599390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3F0E5C43-0EDC-459C-BACA-AE1218C9C4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44" y="2815772"/>
            <a:ext cx="11021510" cy="389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235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鶴田 愛佳</dc:creator>
  <cp:lastModifiedBy>鶴田 愛佳</cp:lastModifiedBy>
  <cp:revision>6</cp:revision>
  <dcterms:created xsi:type="dcterms:W3CDTF">2018-07-16T05:04:06Z</dcterms:created>
  <dcterms:modified xsi:type="dcterms:W3CDTF">2018-07-16T05:20:04Z</dcterms:modified>
</cp:coreProperties>
</file>