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9E086-0AF9-4362-A0BF-A9D541732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49CB58-D353-488B-97AA-AD86F544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38F98C-B25F-4F1A-8A36-4ACA8739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5EF09-AC67-4B8F-B12B-D00D42B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8FAE4-DDFF-4BB8-9D40-EA5C65E3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24500-0B6A-489F-8FE1-7AF8BDAE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153E6C-FFCA-4EBA-BE24-929C5653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9C5BD-8E23-4A69-8D8E-4F009627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57169-8B91-4145-93BE-A4C9276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3BD31-C93A-428A-AE88-5E506EEB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7FDD26-88E5-449F-AD19-000CBBED9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036DB-7881-47EA-ACB3-0FD01E89C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51AE1-1138-43AD-8B45-7F635059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D8C94-6B14-4A19-B933-E56F8502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D55B3-6BC4-41E4-95EA-3219A723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7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6AD7E-6F01-45D8-B474-9FF2A7F3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F9C55-358A-4295-93B3-2C1027F2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72881-DB5C-48A8-83DD-4DDD9F02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19C3E-82DD-45AF-BC7D-07CBC492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1B3FF-33CA-439E-800E-53C5B517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E4F6C-C440-436F-820C-E6D94A47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3DD90F-E9A4-4E88-9B75-137A5ED6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FB53E-C8C6-4318-BD68-370FD20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7F7D7-6279-46BB-AA96-6065E66E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35368-DE9C-4F08-B769-25300B1F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71B91-EC87-468B-9002-A232FA4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8A96B-E041-425B-B9C0-CD894B972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0D8F70-8017-433A-8454-D2130C6FF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E86296-1F9B-497A-BF33-5EFDE5B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61D758-8D53-47EA-ADDF-516027BF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401AA-F7B7-47F0-8110-9F003B30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6B972-1013-4A98-8EB0-3A3CE96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1FF55-A13E-46B0-BE1E-CD8A7DB2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3C4BE1-4561-455C-88C6-E5C6FD058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62429E-0A22-4732-B628-5C40835DF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A9C9E9-0F10-4117-8330-C7708D9A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6A64FD-4A87-4EB8-8B67-2BEA2233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64FF99-C433-4719-B9FA-F1CF5B3D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42BB8D-E2F2-4AB2-840A-B454B4E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2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CC455-D563-460C-BC37-738463CD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6E9FC1-9BC4-4600-89EB-5226C4E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930953-95A4-4D5A-9DEF-FF0E3EE6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B40F0A-9B8A-4308-A43B-80DF633D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94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7613DD-D55D-40C9-92E8-147454FA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6BBCB-20BD-4A10-A900-C300BFEC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1EB444-42A1-4450-91BC-E4DB92CB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8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C819E-18B9-4C1E-9F79-245BC99A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A6E9F2-7CF4-422B-BB5C-1C088F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19823F-4FC2-432A-88D2-F63BAD15D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45B33-F2B7-43C3-9131-CCE09504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C103C5-D118-45D3-AA91-8B327C6D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3B8AEE-0178-4848-82A0-934051D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CF950-DC93-4B59-AEB4-3D34F69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FD5D29-29B3-42A0-BEA3-EB1A0A1ED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819255-6B31-43F8-8181-5E2A71E1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2E692A-1CBB-4E25-9309-E437DB5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C7252F-9450-4A61-9E9E-154CF16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1F11AA-63F5-4E68-BE58-FB2D08F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39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F0B3B4-6639-4165-B942-C3F1D7EB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3DE373-8848-470D-9697-E684CE9E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81D7C-204D-4A71-BB24-42EF70B0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E69A2-CCB2-42A6-B32F-143486121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79D54-FF47-44B8-B289-921DE289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1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B6DA8E-E8B4-4A7F-AD30-B94E519FC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72" y="23756"/>
            <a:ext cx="12192001" cy="6858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F99CF62-70B5-47DD-AA83-116A0CD75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39" y="435429"/>
            <a:ext cx="2816218" cy="57209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0E5C43-0EDC-459C-BACA-AE1218C9C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4" y="2815772"/>
            <a:ext cx="11021510" cy="38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鶴田 愛佳</dc:creator>
  <cp:lastModifiedBy>鶴田 愛佳</cp:lastModifiedBy>
  <cp:revision>9</cp:revision>
  <dcterms:created xsi:type="dcterms:W3CDTF">2018-07-16T05:04:06Z</dcterms:created>
  <dcterms:modified xsi:type="dcterms:W3CDTF">2018-07-16T05:23:33Z</dcterms:modified>
</cp:coreProperties>
</file>