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72" y="23756"/>
            <a:ext cx="12192001" cy="6858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C7620F0-D82E-4689-A735-E782CA3EB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78" y="363677"/>
            <a:ext cx="2901444" cy="5718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4" y="2815772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8</cp:revision>
  <dcterms:created xsi:type="dcterms:W3CDTF">2018-07-16T05:04:06Z</dcterms:created>
  <dcterms:modified xsi:type="dcterms:W3CDTF">2018-07-16T05:22:05Z</dcterms:modified>
</cp:coreProperties>
</file>