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7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2508" y="54"/>
      </p:cViewPr>
      <p:guideLst>
        <p:guide orient="horz" pos="3817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D25D-B93E-4B11-9B92-86589E09CE56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55DF-F4D9-458C-810F-215F2C792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3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2266711"/>
            <a:ext cx="5386648" cy="765857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462784"/>
            <a:ext cx="5225796" cy="726643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2253742"/>
            <a:ext cx="1165860" cy="113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2253744"/>
            <a:ext cx="1028700" cy="97536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717801"/>
            <a:ext cx="5101080" cy="46058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8323666"/>
            <a:ext cx="5102352" cy="8940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2359445"/>
            <a:ext cx="960120" cy="8128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9264107"/>
            <a:ext cx="3321844" cy="4064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3" y="9265920"/>
            <a:ext cx="1187933" cy="4064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43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51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354667"/>
            <a:ext cx="1328738" cy="9347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354667"/>
            <a:ext cx="4543425" cy="9347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20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2266711"/>
            <a:ext cx="5386648" cy="765857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462784"/>
            <a:ext cx="5225796" cy="726643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2253742"/>
            <a:ext cx="1165860" cy="113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2253744"/>
            <a:ext cx="1028700" cy="97536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723216"/>
            <a:ext cx="5102352" cy="460044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8323666"/>
            <a:ext cx="5102352" cy="89408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2357120"/>
            <a:ext cx="960120" cy="8128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09" y="9264107"/>
            <a:ext cx="3322701" cy="4064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3" y="9264107"/>
            <a:ext cx="1188149" cy="406400"/>
          </a:xfrm>
        </p:spPr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4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738880"/>
            <a:ext cx="2743200" cy="69900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738880"/>
            <a:ext cx="2743200" cy="69900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687705"/>
            <a:ext cx="2743200" cy="11379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4899374"/>
            <a:ext cx="2743200" cy="5689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3687705"/>
            <a:ext cx="2743200" cy="11379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4900588"/>
            <a:ext cx="2743200" cy="5689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6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9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0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308864"/>
            <a:ext cx="4798886" cy="11574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308864"/>
            <a:ext cx="1645920" cy="1157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1079808"/>
            <a:ext cx="1367314" cy="292608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612699"/>
            <a:ext cx="4071642" cy="89666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4064000"/>
            <a:ext cx="1367314" cy="62314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11217931"/>
            <a:ext cx="822960" cy="4876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5151120" y="487680"/>
            <a:ext cx="1491615" cy="1121664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7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308864"/>
            <a:ext cx="1645920" cy="1157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1072896"/>
            <a:ext cx="1368171" cy="292608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308864"/>
            <a:ext cx="4798886" cy="1157427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4064000"/>
            <a:ext cx="1368171" cy="622604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11216640"/>
            <a:ext cx="822960" cy="4876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5151120" y="487680"/>
            <a:ext cx="1491615" cy="1121664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5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7" y="308864"/>
            <a:ext cx="6593967" cy="1157427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142389"/>
            <a:ext cx="576072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738880"/>
            <a:ext cx="5760720" cy="699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11216640"/>
            <a:ext cx="1543050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11216640"/>
            <a:ext cx="2962656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11216640"/>
            <a:ext cx="822960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89DBE-022B-4416-8A37-8D53D733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" y="2198804"/>
            <a:ext cx="5669868" cy="1244249"/>
          </a:xfrm>
        </p:spPr>
        <p:txBody>
          <a:bodyPr>
            <a:normAutofit fontScale="90000"/>
          </a:bodyPr>
          <a:lstStyle/>
          <a:p>
            <a:r>
              <a:rPr kumimoji="1" lang="ja-JP" altLang="en-US" sz="67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キャラ選択</a:t>
            </a:r>
            <a:r>
              <a:rPr kumimoji="1" lang="ja-JP" altLang="en-US" sz="4800" dirty="0"/>
              <a:t>　</a:t>
            </a:r>
            <a:r>
              <a:rPr kumimoji="1" lang="ja-JP" altLang="en-US" dirty="0"/>
              <a:t>　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★</a:t>
            </a:r>
            <a:r>
              <a:rPr kumimoji="1" lang="ja-JP" altLang="en-US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好きなキャラを</a:t>
            </a:r>
            <a:r>
              <a:rPr lang="ja-JP" altLang="en-US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選んでね</a:t>
            </a: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r>
              <a:rPr kumimoji="1" lang="ja-JP" altLang="en-US" dirty="0"/>
              <a:t>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E63821-E0B1-47CB-8A6D-5D72ACB6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58" y="4499901"/>
            <a:ext cx="2812710" cy="5544000"/>
          </a:xfrm>
          <a:prstGeom prst="rect">
            <a:avLst/>
          </a:prstGeom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891771C-8F2D-43D1-A280-FF795457D6AC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B5A29B-8BB9-4A20-B731-F4ECBA1C74D0}"/>
              </a:ext>
            </a:extLst>
          </p:cNvPr>
          <p:cNvSpPr txBox="1"/>
          <p:nvPr/>
        </p:nvSpPr>
        <p:spPr>
          <a:xfrm>
            <a:off x="288000" y="3024000"/>
            <a:ext cx="36292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なべしま　な</a:t>
            </a:r>
            <a:r>
              <a:rPr kumimoji="1" lang="ja-JP" altLang="en-US" sz="2800" dirty="0" err="1">
                <a:latin typeface="AR P勘亭流H04" panose="03000900000000000000" pitchFamily="66" charset="-128"/>
                <a:ea typeface="AR P勘亭流H04" panose="03000900000000000000" pitchFamily="66" charset="-128"/>
              </a:rPr>
              <a:t>おまさ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pPr algn="l"/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鍋島直正</a:t>
            </a:r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0781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A0DACA-537D-4B9B-8715-996D81ED13E2}"/>
              </a:ext>
            </a:extLst>
          </p:cNvPr>
          <p:cNvSpPr txBox="1"/>
          <p:nvPr/>
        </p:nvSpPr>
        <p:spPr>
          <a:xfrm>
            <a:off x="288000" y="3024000"/>
            <a:ext cx="52975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えとう　しん</a:t>
            </a:r>
            <a:r>
              <a:rPr kumimoji="1" lang="ja-JP" altLang="en-US" sz="2800" dirty="0" err="1">
                <a:latin typeface="AR P勘亭流H04" panose="03000900000000000000" pitchFamily="66" charset="-128"/>
                <a:ea typeface="AR P勘亭流H04" panose="03000900000000000000" pitchFamily="66" charset="-128"/>
              </a:rPr>
              <a:t>ぺい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江藤新平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02535B-D546-4037-964F-989E4C14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19" y="4499901"/>
            <a:ext cx="2732961" cy="5544000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76AA0D76-5A92-4551-A274-178F7E9C291C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7AF59AD-8D21-473A-8E67-24293025950A}"/>
              </a:ext>
            </a:extLst>
          </p:cNvPr>
          <p:cNvSpPr/>
          <p:nvPr/>
        </p:nvSpPr>
        <p:spPr>
          <a:xfrm rot="16200000">
            <a:off x="781938" y="7403774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C0623-4796-4E1D-81D6-67A4E7A59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44" y="4499901"/>
            <a:ext cx="2729111" cy="5544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F2A7FF57-A64B-4F22-A7D1-D5C868392490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1F8AE51-4556-47C8-BDE0-1EB0BE86C192}"/>
              </a:ext>
            </a:extLst>
          </p:cNvPr>
          <p:cNvSpPr/>
          <p:nvPr/>
        </p:nvSpPr>
        <p:spPr>
          <a:xfrm rot="16200000">
            <a:off x="781938" y="7403774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301100-D69F-4069-B30E-280C18A4BC17}"/>
              </a:ext>
            </a:extLst>
          </p:cNvPr>
          <p:cNvSpPr txBox="1"/>
          <p:nvPr/>
        </p:nvSpPr>
        <p:spPr>
          <a:xfrm>
            <a:off x="288000" y="3024000"/>
            <a:ext cx="47595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おおき　たかとう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大木喬任</a:t>
            </a:r>
          </a:p>
        </p:txBody>
      </p:sp>
    </p:spTree>
    <p:extLst>
      <p:ext uri="{BB962C8B-B14F-4D97-AF65-F5344CB8AC3E}">
        <p14:creationId xmlns:p14="http://schemas.microsoft.com/office/powerpoint/2010/main" val="15357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7FCF17-5186-4CB5-8E7A-551B3992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43" y="4499901"/>
            <a:ext cx="2557113" cy="5544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E09F94D-4F83-4230-B2EE-3A9CFBABEF6B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CEB92B45-95FF-4E0A-B5D9-735C1BF14BA4}"/>
              </a:ext>
            </a:extLst>
          </p:cNvPr>
          <p:cNvSpPr/>
          <p:nvPr/>
        </p:nvSpPr>
        <p:spPr>
          <a:xfrm rot="16200000">
            <a:off x="781938" y="7403774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DE444F-C31C-420B-A197-9714A6D8FE2E}"/>
              </a:ext>
            </a:extLst>
          </p:cNvPr>
          <p:cNvSpPr txBox="1"/>
          <p:nvPr/>
        </p:nvSpPr>
        <p:spPr>
          <a:xfrm>
            <a:off x="287999" y="3024000"/>
            <a:ext cx="33930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おおくま　しげのぶ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大隈重信</a:t>
            </a:r>
          </a:p>
        </p:txBody>
      </p:sp>
    </p:spTree>
    <p:extLst>
      <p:ext uri="{BB962C8B-B14F-4D97-AF65-F5344CB8AC3E}">
        <p14:creationId xmlns:p14="http://schemas.microsoft.com/office/powerpoint/2010/main" val="296012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0AD6A7-60E7-4495-87AC-0E490BFF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27" y="4499901"/>
            <a:ext cx="2942346" cy="5544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B0823B93-8571-4AB8-AF4E-318A26523360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B19CFB2-8111-4778-BF19-2C3A079AD4FE}"/>
              </a:ext>
            </a:extLst>
          </p:cNvPr>
          <p:cNvSpPr/>
          <p:nvPr/>
        </p:nvSpPr>
        <p:spPr>
          <a:xfrm rot="16200000">
            <a:off x="781938" y="7403774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0494CF-E731-44EF-89D0-2566527EAB2F}"/>
              </a:ext>
            </a:extLst>
          </p:cNvPr>
          <p:cNvSpPr txBox="1"/>
          <p:nvPr/>
        </p:nvSpPr>
        <p:spPr>
          <a:xfrm>
            <a:off x="288000" y="3024000"/>
            <a:ext cx="41224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さの　</a:t>
            </a:r>
            <a:r>
              <a:rPr kumimoji="1" lang="ja-JP" altLang="en-US" sz="2800" dirty="0" err="1">
                <a:latin typeface="AR P勘亭流H04" panose="03000900000000000000" pitchFamily="66" charset="-128"/>
                <a:ea typeface="AR P勘亭流H04" panose="03000900000000000000" pitchFamily="66" charset="-128"/>
              </a:rPr>
              <a:t>つ</a:t>
            </a:r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ねたみ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佐野常民</a:t>
            </a:r>
          </a:p>
        </p:txBody>
      </p:sp>
    </p:spTree>
    <p:extLst>
      <p:ext uri="{BB962C8B-B14F-4D97-AF65-F5344CB8AC3E}">
        <p14:creationId xmlns:p14="http://schemas.microsoft.com/office/powerpoint/2010/main" val="15219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080519-76C6-4280-984D-082A3073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9" y="4499901"/>
            <a:ext cx="2988201" cy="5544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B976144-BBB5-4971-8CC9-C485698F27BE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215C73A-93C3-42F8-8F2F-8CCAF75FC0A9}"/>
              </a:ext>
            </a:extLst>
          </p:cNvPr>
          <p:cNvSpPr/>
          <p:nvPr/>
        </p:nvSpPr>
        <p:spPr>
          <a:xfrm rot="16200000">
            <a:off x="781938" y="7403774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777355-DFC4-4966-ADFA-706982C766A3}"/>
              </a:ext>
            </a:extLst>
          </p:cNvPr>
          <p:cNvSpPr txBox="1"/>
          <p:nvPr/>
        </p:nvSpPr>
        <p:spPr>
          <a:xfrm>
            <a:off x="288000" y="3024000"/>
            <a:ext cx="32590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しま　よしたけ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島義勇</a:t>
            </a:r>
          </a:p>
        </p:txBody>
      </p:sp>
    </p:spTree>
    <p:extLst>
      <p:ext uri="{BB962C8B-B14F-4D97-AF65-F5344CB8AC3E}">
        <p14:creationId xmlns:p14="http://schemas.microsoft.com/office/powerpoint/2010/main" val="25746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2427B2D-73B3-4E1C-8B78-8799DC1B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44" y="4499901"/>
            <a:ext cx="2729111" cy="5544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72B72ACD-652F-495A-8E9C-D72F3C0A291A}"/>
              </a:ext>
            </a:extLst>
          </p:cNvPr>
          <p:cNvSpPr/>
          <p:nvPr/>
        </p:nvSpPr>
        <p:spPr>
          <a:xfrm rot="5400000">
            <a:off x="5010300" y="7403775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C445986C-5432-40AA-B506-FA3753B5E5D0}"/>
              </a:ext>
            </a:extLst>
          </p:cNvPr>
          <p:cNvSpPr/>
          <p:nvPr/>
        </p:nvSpPr>
        <p:spPr>
          <a:xfrm rot="16200000">
            <a:off x="781938" y="7403774"/>
            <a:ext cx="1065762" cy="80201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5CD760-6DF4-496D-BA7B-FEB11DFB0EA1}"/>
              </a:ext>
            </a:extLst>
          </p:cNvPr>
          <p:cNvSpPr txBox="1"/>
          <p:nvPr/>
        </p:nvSpPr>
        <p:spPr>
          <a:xfrm>
            <a:off x="288000" y="3024000"/>
            <a:ext cx="4228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そえじま　たねおみ</a:t>
            </a:r>
            <a:endParaRPr kumimoji="1" lang="en-US" altLang="ja-JP" sz="28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8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副島種臣</a:t>
            </a:r>
          </a:p>
        </p:txBody>
      </p:sp>
    </p:spTree>
    <p:extLst>
      <p:ext uri="{BB962C8B-B14F-4D97-AF65-F5344CB8AC3E}">
        <p14:creationId xmlns:p14="http://schemas.microsoft.com/office/powerpoint/2010/main" val="147998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6AC20-814F-4DAE-9061-918AA60EC265}"/>
              </a:ext>
            </a:extLst>
          </p:cNvPr>
          <p:cNvSpPr txBox="1"/>
          <p:nvPr/>
        </p:nvSpPr>
        <p:spPr>
          <a:xfrm>
            <a:off x="2584609" y="5836314"/>
            <a:ext cx="2250281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38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ロード中</a:t>
            </a:r>
            <a:r>
              <a:rPr kumimoji="1" lang="en-US" altLang="ja-JP" sz="3038" dirty="0"/>
              <a:t>…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65BFB-60D7-4486-857C-C1E2F6746F4E}"/>
              </a:ext>
            </a:extLst>
          </p:cNvPr>
          <p:cNvGrpSpPr/>
          <p:nvPr/>
        </p:nvGrpSpPr>
        <p:grpSpPr>
          <a:xfrm>
            <a:off x="3271124" y="6443187"/>
            <a:ext cx="356830" cy="366658"/>
            <a:chOff x="5825491" y="4057650"/>
            <a:chExt cx="634364" cy="651837"/>
          </a:xfrm>
        </p:grpSpPr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006D7593-C5C7-4600-A724-266011CFD12D}"/>
                </a:ext>
              </a:extLst>
            </p:cNvPr>
            <p:cNvSpPr/>
            <p:nvPr/>
          </p:nvSpPr>
          <p:spPr>
            <a:xfrm>
              <a:off x="6069648" y="4057650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90455CC6-6926-4551-B3DB-A9E0BAE9B772}"/>
                </a:ext>
              </a:extLst>
            </p:cNvPr>
            <p:cNvSpPr/>
            <p:nvPr/>
          </p:nvSpPr>
          <p:spPr>
            <a:xfrm>
              <a:off x="6273165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EE14127C-E28A-4675-9656-117E4A18EE60}"/>
                </a:ext>
              </a:extLst>
            </p:cNvPr>
            <p:cNvSpPr/>
            <p:nvPr/>
          </p:nvSpPr>
          <p:spPr>
            <a:xfrm>
              <a:off x="5883594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BBB4D153-5922-4B74-B2D4-7488682806CC}"/>
                </a:ext>
              </a:extLst>
            </p:cNvPr>
            <p:cNvSpPr/>
            <p:nvPr/>
          </p:nvSpPr>
          <p:spPr>
            <a:xfrm>
              <a:off x="6075363" y="45837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4963FF1F-B6D3-4626-8302-2E141691412A}"/>
                </a:ext>
              </a:extLst>
            </p:cNvPr>
            <p:cNvSpPr/>
            <p:nvPr/>
          </p:nvSpPr>
          <p:spPr>
            <a:xfrm>
              <a:off x="6334125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AC3E967B-6237-4A1B-8AE6-A1E1A5E16948}"/>
                </a:ext>
              </a:extLst>
            </p:cNvPr>
            <p:cNvSpPr/>
            <p:nvPr/>
          </p:nvSpPr>
          <p:spPr>
            <a:xfrm>
              <a:off x="5825491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170CA250-69EC-480C-8E8E-C494F372E2BB}"/>
                </a:ext>
              </a:extLst>
            </p:cNvPr>
            <p:cNvSpPr/>
            <p:nvPr/>
          </p:nvSpPr>
          <p:spPr>
            <a:xfrm>
              <a:off x="5883594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755A2A97-11D4-40D9-9C54-EA5CC48B4B67}"/>
                </a:ext>
              </a:extLst>
            </p:cNvPr>
            <p:cNvSpPr/>
            <p:nvPr/>
          </p:nvSpPr>
          <p:spPr>
            <a:xfrm>
              <a:off x="6267450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63119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 smtClean="0">
            <a:latin typeface="AR P勘亭流H04" panose="03000900000000000000" pitchFamily="66" charset="-128"/>
            <a:ea typeface="AR P勘亭流H04" panose="03000900000000000000" pitchFamily="66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147</TotalTime>
  <Words>11</Words>
  <Application>Microsoft Office PowerPoint</Application>
  <PresentationFormat>ワイド画面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AR P勘亭流H04</vt:lpstr>
      <vt:lpstr>AR勘亭流H04</vt:lpstr>
      <vt:lpstr>ＭＳ ゴシック</vt:lpstr>
      <vt:lpstr>游ゴシック</vt:lpstr>
      <vt:lpstr>Century Gothic</vt:lpstr>
      <vt:lpstr>Garamond</vt:lpstr>
      <vt:lpstr>シャボン</vt:lpstr>
      <vt:lpstr>キャラ選択　　  ★好きなキャラを選んでね      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深川咲季</dc:creator>
  <cp:lastModifiedBy>深川咲季</cp:lastModifiedBy>
  <cp:revision>19</cp:revision>
  <dcterms:created xsi:type="dcterms:W3CDTF">2018-06-27T15:00:39Z</dcterms:created>
  <dcterms:modified xsi:type="dcterms:W3CDTF">2018-07-10T09:40:28Z</dcterms:modified>
</cp:coreProperties>
</file>