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83" r:id="rId10"/>
    <p:sldId id="266"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5" r:id="rId27"/>
    <p:sldId id="286" r:id="rId28"/>
    <p:sldId id="287" r:id="rId29"/>
    <p:sldId id="288" r:id="rId30"/>
    <p:sldId id="289" r:id="rId31"/>
    <p:sldId id="290"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68" d="100"/>
          <a:sy n="68" d="100"/>
        </p:scale>
        <p:origin x="8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ABCB8-F444-4A7F-8090-977DBBCC5E4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A3D3E8F2-CD27-4D55-A9AE-62FDEFDDD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37F4E04-CA00-4A7D-8157-0A036F2D21C8}"/>
              </a:ext>
            </a:extLst>
          </p:cNvPr>
          <p:cNvSpPr>
            <a:spLocks noGrp="1"/>
          </p:cNvSpPr>
          <p:nvPr>
            <p:ph type="dt" sz="half" idx="10"/>
          </p:nvPr>
        </p:nvSpPr>
        <p:spPr/>
        <p:txBody>
          <a:bodyPr/>
          <a:lstStyle/>
          <a:p>
            <a:fld id="{B38D0C55-1BBF-4D3C-B181-9372999C794E}" type="datetimeFigureOut">
              <a:rPr kumimoji="1" lang="ja-JP" altLang="en-US" smtClean="0"/>
              <a:t>2018/7/29</a:t>
            </a:fld>
            <a:endParaRPr kumimoji="1" lang="ja-JP" altLang="en-US"/>
          </a:p>
        </p:txBody>
      </p:sp>
      <p:sp>
        <p:nvSpPr>
          <p:cNvPr id="5" name="フッター プレースホルダー 4">
            <a:extLst>
              <a:ext uri="{FF2B5EF4-FFF2-40B4-BE49-F238E27FC236}">
                <a16:creationId xmlns:a16="http://schemas.microsoft.com/office/drawing/2014/main" id="{7AE1B86B-A0AD-4043-91DC-4737983719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74881D-5F29-4C93-A4AD-76883A509C36}"/>
              </a:ext>
            </a:extLst>
          </p:cNvPr>
          <p:cNvSpPr>
            <a:spLocks noGrp="1"/>
          </p:cNvSpPr>
          <p:nvPr>
            <p:ph type="sldNum" sz="quarter" idx="12"/>
          </p:nvPr>
        </p:nvSpPr>
        <p:spPr/>
        <p:txBody>
          <a:bodyPr/>
          <a:lstStyle/>
          <a:p>
            <a:fld id="{5E677F15-508A-43B0-8AFC-332622370B85}" type="slidenum">
              <a:rPr kumimoji="1" lang="ja-JP" altLang="en-US" smtClean="0"/>
              <a:t>‹#›</a:t>
            </a:fld>
            <a:endParaRPr kumimoji="1" lang="ja-JP" altLang="en-US"/>
          </a:p>
        </p:txBody>
      </p:sp>
    </p:spTree>
    <p:extLst>
      <p:ext uri="{BB962C8B-B14F-4D97-AF65-F5344CB8AC3E}">
        <p14:creationId xmlns:p14="http://schemas.microsoft.com/office/powerpoint/2010/main" val="35849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91F5D5-5208-40CB-A183-889F907C246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D87668A-8DC1-4B96-B569-E0DCD5A06F4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4F3ACA-0BEC-4A9C-8D67-E9FD7122EF55}"/>
              </a:ext>
            </a:extLst>
          </p:cNvPr>
          <p:cNvSpPr>
            <a:spLocks noGrp="1"/>
          </p:cNvSpPr>
          <p:nvPr>
            <p:ph type="dt" sz="half" idx="10"/>
          </p:nvPr>
        </p:nvSpPr>
        <p:spPr/>
        <p:txBody>
          <a:bodyPr/>
          <a:lstStyle/>
          <a:p>
            <a:fld id="{B38D0C55-1BBF-4D3C-B181-9372999C794E}" type="datetimeFigureOut">
              <a:rPr kumimoji="1" lang="ja-JP" altLang="en-US" smtClean="0"/>
              <a:t>2018/7/29</a:t>
            </a:fld>
            <a:endParaRPr kumimoji="1" lang="ja-JP" altLang="en-US"/>
          </a:p>
        </p:txBody>
      </p:sp>
      <p:sp>
        <p:nvSpPr>
          <p:cNvPr id="5" name="フッター プレースホルダー 4">
            <a:extLst>
              <a:ext uri="{FF2B5EF4-FFF2-40B4-BE49-F238E27FC236}">
                <a16:creationId xmlns:a16="http://schemas.microsoft.com/office/drawing/2014/main" id="{71E0172D-94F3-4D80-ADFA-DAEB207C43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467A85-4627-4CD2-AA93-85919109589E}"/>
              </a:ext>
            </a:extLst>
          </p:cNvPr>
          <p:cNvSpPr>
            <a:spLocks noGrp="1"/>
          </p:cNvSpPr>
          <p:nvPr>
            <p:ph type="sldNum" sz="quarter" idx="12"/>
          </p:nvPr>
        </p:nvSpPr>
        <p:spPr/>
        <p:txBody>
          <a:bodyPr/>
          <a:lstStyle/>
          <a:p>
            <a:fld id="{5E677F15-508A-43B0-8AFC-332622370B85}" type="slidenum">
              <a:rPr kumimoji="1" lang="ja-JP" altLang="en-US" smtClean="0"/>
              <a:t>‹#›</a:t>
            </a:fld>
            <a:endParaRPr kumimoji="1" lang="ja-JP" altLang="en-US"/>
          </a:p>
        </p:txBody>
      </p:sp>
    </p:spTree>
    <p:extLst>
      <p:ext uri="{BB962C8B-B14F-4D97-AF65-F5344CB8AC3E}">
        <p14:creationId xmlns:p14="http://schemas.microsoft.com/office/powerpoint/2010/main" val="185541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143FE41-C29F-497C-A52A-0C9FF7C2F22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CAF4AD6-569B-4042-BDB6-297951D1B0F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23E6FD1-4C5F-4B44-91F2-EE3E193E26B7}"/>
              </a:ext>
            </a:extLst>
          </p:cNvPr>
          <p:cNvSpPr>
            <a:spLocks noGrp="1"/>
          </p:cNvSpPr>
          <p:nvPr>
            <p:ph type="dt" sz="half" idx="10"/>
          </p:nvPr>
        </p:nvSpPr>
        <p:spPr/>
        <p:txBody>
          <a:bodyPr/>
          <a:lstStyle/>
          <a:p>
            <a:fld id="{B38D0C55-1BBF-4D3C-B181-9372999C794E}" type="datetimeFigureOut">
              <a:rPr kumimoji="1" lang="ja-JP" altLang="en-US" smtClean="0"/>
              <a:t>2018/7/29</a:t>
            </a:fld>
            <a:endParaRPr kumimoji="1" lang="ja-JP" altLang="en-US"/>
          </a:p>
        </p:txBody>
      </p:sp>
      <p:sp>
        <p:nvSpPr>
          <p:cNvPr id="5" name="フッター プレースホルダー 4">
            <a:extLst>
              <a:ext uri="{FF2B5EF4-FFF2-40B4-BE49-F238E27FC236}">
                <a16:creationId xmlns:a16="http://schemas.microsoft.com/office/drawing/2014/main" id="{D13F6560-77BD-4C68-A340-9F411D22EA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FC9674-DC5C-4D92-8BFF-745B65664CF6}"/>
              </a:ext>
            </a:extLst>
          </p:cNvPr>
          <p:cNvSpPr>
            <a:spLocks noGrp="1"/>
          </p:cNvSpPr>
          <p:nvPr>
            <p:ph type="sldNum" sz="quarter" idx="12"/>
          </p:nvPr>
        </p:nvSpPr>
        <p:spPr/>
        <p:txBody>
          <a:bodyPr/>
          <a:lstStyle/>
          <a:p>
            <a:fld id="{5E677F15-508A-43B0-8AFC-332622370B85}" type="slidenum">
              <a:rPr kumimoji="1" lang="ja-JP" altLang="en-US" smtClean="0"/>
              <a:t>‹#›</a:t>
            </a:fld>
            <a:endParaRPr kumimoji="1" lang="ja-JP" altLang="en-US"/>
          </a:p>
        </p:txBody>
      </p:sp>
    </p:spTree>
    <p:extLst>
      <p:ext uri="{BB962C8B-B14F-4D97-AF65-F5344CB8AC3E}">
        <p14:creationId xmlns:p14="http://schemas.microsoft.com/office/powerpoint/2010/main" val="2130005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C8527-0096-47CF-B2E3-6A8A29F6BE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0C1AF8-7E58-417C-8D3C-C9ECAC38F03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673895-FE52-44E1-BA85-253B756B5635}"/>
              </a:ext>
            </a:extLst>
          </p:cNvPr>
          <p:cNvSpPr>
            <a:spLocks noGrp="1"/>
          </p:cNvSpPr>
          <p:nvPr>
            <p:ph type="dt" sz="half" idx="10"/>
          </p:nvPr>
        </p:nvSpPr>
        <p:spPr/>
        <p:txBody>
          <a:bodyPr/>
          <a:lstStyle/>
          <a:p>
            <a:fld id="{B38D0C55-1BBF-4D3C-B181-9372999C794E}" type="datetimeFigureOut">
              <a:rPr kumimoji="1" lang="ja-JP" altLang="en-US" smtClean="0"/>
              <a:t>2018/7/29</a:t>
            </a:fld>
            <a:endParaRPr kumimoji="1" lang="ja-JP" altLang="en-US"/>
          </a:p>
        </p:txBody>
      </p:sp>
      <p:sp>
        <p:nvSpPr>
          <p:cNvPr id="5" name="フッター プレースホルダー 4">
            <a:extLst>
              <a:ext uri="{FF2B5EF4-FFF2-40B4-BE49-F238E27FC236}">
                <a16:creationId xmlns:a16="http://schemas.microsoft.com/office/drawing/2014/main" id="{00CC58C1-2F46-46A4-BD2F-2C320677D4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F88DDE-0CAB-4AA9-9148-B0B0C4089FC8}"/>
              </a:ext>
            </a:extLst>
          </p:cNvPr>
          <p:cNvSpPr>
            <a:spLocks noGrp="1"/>
          </p:cNvSpPr>
          <p:nvPr>
            <p:ph type="sldNum" sz="quarter" idx="12"/>
          </p:nvPr>
        </p:nvSpPr>
        <p:spPr/>
        <p:txBody>
          <a:bodyPr/>
          <a:lstStyle/>
          <a:p>
            <a:fld id="{5E677F15-508A-43B0-8AFC-332622370B85}" type="slidenum">
              <a:rPr kumimoji="1" lang="ja-JP" altLang="en-US" smtClean="0"/>
              <a:t>‹#›</a:t>
            </a:fld>
            <a:endParaRPr kumimoji="1" lang="ja-JP" altLang="en-US"/>
          </a:p>
        </p:txBody>
      </p:sp>
    </p:spTree>
    <p:extLst>
      <p:ext uri="{BB962C8B-B14F-4D97-AF65-F5344CB8AC3E}">
        <p14:creationId xmlns:p14="http://schemas.microsoft.com/office/powerpoint/2010/main" val="239819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E71882-BBAA-45E8-BCE8-D8887D70B17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D0F546-5BE3-4F66-A5EB-AFDB8DB40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4C0B16C-3600-4679-864D-E77F6C193A3B}"/>
              </a:ext>
            </a:extLst>
          </p:cNvPr>
          <p:cNvSpPr>
            <a:spLocks noGrp="1"/>
          </p:cNvSpPr>
          <p:nvPr>
            <p:ph type="dt" sz="half" idx="10"/>
          </p:nvPr>
        </p:nvSpPr>
        <p:spPr/>
        <p:txBody>
          <a:bodyPr/>
          <a:lstStyle/>
          <a:p>
            <a:fld id="{B38D0C55-1BBF-4D3C-B181-9372999C794E}" type="datetimeFigureOut">
              <a:rPr kumimoji="1" lang="ja-JP" altLang="en-US" smtClean="0"/>
              <a:t>2018/7/29</a:t>
            </a:fld>
            <a:endParaRPr kumimoji="1" lang="ja-JP" altLang="en-US"/>
          </a:p>
        </p:txBody>
      </p:sp>
      <p:sp>
        <p:nvSpPr>
          <p:cNvPr id="5" name="フッター プレースホルダー 4">
            <a:extLst>
              <a:ext uri="{FF2B5EF4-FFF2-40B4-BE49-F238E27FC236}">
                <a16:creationId xmlns:a16="http://schemas.microsoft.com/office/drawing/2014/main" id="{56D0EF33-C41B-4E9E-B9FA-1B2A917720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A98395-F90B-4D30-8A25-5CC9732D2BAB}"/>
              </a:ext>
            </a:extLst>
          </p:cNvPr>
          <p:cNvSpPr>
            <a:spLocks noGrp="1"/>
          </p:cNvSpPr>
          <p:nvPr>
            <p:ph type="sldNum" sz="quarter" idx="12"/>
          </p:nvPr>
        </p:nvSpPr>
        <p:spPr/>
        <p:txBody>
          <a:bodyPr/>
          <a:lstStyle/>
          <a:p>
            <a:fld id="{5E677F15-508A-43B0-8AFC-332622370B85}" type="slidenum">
              <a:rPr kumimoji="1" lang="ja-JP" altLang="en-US" smtClean="0"/>
              <a:t>‹#›</a:t>
            </a:fld>
            <a:endParaRPr kumimoji="1" lang="ja-JP" altLang="en-US"/>
          </a:p>
        </p:txBody>
      </p:sp>
    </p:spTree>
    <p:extLst>
      <p:ext uri="{BB962C8B-B14F-4D97-AF65-F5344CB8AC3E}">
        <p14:creationId xmlns:p14="http://schemas.microsoft.com/office/powerpoint/2010/main" val="265898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9CA559-AAD8-4647-A962-12FBB6B15D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5C038D-FD4E-495B-AF67-27F520BBA62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980C1C4-A88A-4035-927B-CFA7C392CDB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A1BCA89-8756-4F8B-9C81-933F7D3921BA}"/>
              </a:ext>
            </a:extLst>
          </p:cNvPr>
          <p:cNvSpPr>
            <a:spLocks noGrp="1"/>
          </p:cNvSpPr>
          <p:nvPr>
            <p:ph type="dt" sz="half" idx="10"/>
          </p:nvPr>
        </p:nvSpPr>
        <p:spPr/>
        <p:txBody>
          <a:bodyPr/>
          <a:lstStyle/>
          <a:p>
            <a:fld id="{B38D0C55-1BBF-4D3C-B181-9372999C794E}" type="datetimeFigureOut">
              <a:rPr kumimoji="1" lang="ja-JP" altLang="en-US" smtClean="0"/>
              <a:t>2018/7/29</a:t>
            </a:fld>
            <a:endParaRPr kumimoji="1" lang="ja-JP" altLang="en-US"/>
          </a:p>
        </p:txBody>
      </p:sp>
      <p:sp>
        <p:nvSpPr>
          <p:cNvPr id="6" name="フッター プレースホルダー 5">
            <a:extLst>
              <a:ext uri="{FF2B5EF4-FFF2-40B4-BE49-F238E27FC236}">
                <a16:creationId xmlns:a16="http://schemas.microsoft.com/office/drawing/2014/main" id="{6A28DDCE-BB3A-44A2-AECE-51E3DDA7E3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9820AB-CF15-4B65-92B9-18A35CE37C43}"/>
              </a:ext>
            </a:extLst>
          </p:cNvPr>
          <p:cNvSpPr>
            <a:spLocks noGrp="1"/>
          </p:cNvSpPr>
          <p:nvPr>
            <p:ph type="sldNum" sz="quarter" idx="12"/>
          </p:nvPr>
        </p:nvSpPr>
        <p:spPr/>
        <p:txBody>
          <a:bodyPr/>
          <a:lstStyle/>
          <a:p>
            <a:fld id="{5E677F15-508A-43B0-8AFC-332622370B85}" type="slidenum">
              <a:rPr kumimoji="1" lang="ja-JP" altLang="en-US" smtClean="0"/>
              <a:t>‹#›</a:t>
            </a:fld>
            <a:endParaRPr kumimoji="1" lang="ja-JP" altLang="en-US"/>
          </a:p>
        </p:txBody>
      </p:sp>
    </p:spTree>
    <p:extLst>
      <p:ext uri="{BB962C8B-B14F-4D97-AF65-F5344CB8AC3E}">
        <p14:creationId xmlns:p14="http://schemas.microsoft.com/office/powerpoint/2010/main" val="160085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2382F-6C00-4E0B-AE4B-F98ABF9B79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7D982A-8D52-42D2-A79A-09E4D918C3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D685DEE-A411-4F1E-8B2C-8652D5A46AA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FC54D31-93AD-4A58-BFE7-68E988FB9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3368D31-EE19-45AF-ABC9-8661CE0143D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1BEB4A5-8BCB-45CF-B532-06867BE66A26}"/>
              </a:ext>
            </a:extLst>
          </p:cNvPr>
          <p:cNvSpPr>
            <a:spLocks noGrp="1"/>
          </p:cNvSpPr>
          <p:nvPr>
            <p:ph type="dt" sz="half" idx="10"/>
          </p:nvPr>
        </p:nvSpPr>
        <p:spPr/>
        <p:txBody>
          <a:bodyPr/>
          <a:lstStyle/>
          <a:p>
            <a:fld id="{B38D0C55-1BBF-4D3C-B181-9372999C794E}" type="datetimeFigureOut">
              <a:rPr kumimoji="1" lang="ja-JP" altLang="en-US" smtClean="0"/>
              <a:t>2018/7/29</a:t>
            </a:fld>
            <a:endParaRPr kumimoji="1" lang="ja-JP" altLang="en-US"/>
          </a:p>
        </p:txBody>
      </p:sp>
      <p:sp>
        <p:nvSpPr>
          <p:cNvPr id="8" name="フッター プレースホルダー 7">
            <a:extLst>
              <a:ext uri="{FF2B5EF4-FFF2-40B4-BE49-F238E27FC236}">
                <a16:creationId xmlns:a16="http://schemas.microsoft.com/office/drawing/2014/main" id="{8BE25F84-D4CD-46E0-AC85-25B62EE897C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EC598F9-56E3-4993-922C-A8B71A66B96C}"/>
              </a:ext>
            </a:extLst>
          </p:cNvPr>
          <p:cNvSpPr>
            <a:spLocks noGrp="1"/>
          </p:cNvSpPr>
          <p:nvPr>
            <p:ph type="sldNum" sz="quarter" idx="12"/>
          </p:nvPr>
        </p:nvSpPr>
        <p:spPr/>
        <p:txBody>
          <a:bodyPr/>
          <a:lstStyle/>
          <a:p>
            <a:fld id="{5E677F15-508A-43B0-8AFC-332622370B85}" type="slidenum">
              <a:rPr kumimoji="1" lang="ja-JP" altLang="en-US" smtClean="0"/>
              <a:t>‹#›</a:t>
            </a:fld>
            <a:endParaRPr kumimoji="1" lang="ja-JP" altLang="en-US"/>
          </a:p>
        </p:txBody>
      </p:sp>
    </p:spTree>
    <p:extLst>
      <p:ext uri="{BB962C8B-B14F-4D97-AF65-F5344CB8AC3E}">
        <p14:creationId xmlns:p14="http://schemas.microsoft.com/office/powerpoint/2010/main" val="2981717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3BDFB-7881-4941-A721-C27D07132D1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F1BBA8D-B3D7-44A8-A419-5FE61DDC8D4D}"/>
              </a:ext>
            </a:extLst>
          </p:cNvPr>
          <p:cNvSpPr>
            <a:spLocks noGrp="1"/>
          </p:cNvSpPr>
          <p:nvPr>
            <p:ph type="dt" sz="half" idx="10"/>
          </p:nvPr>
        </p:nvSpPr>
        <p:spPr/>
        <p:txBody>
          <a:bodyPr/>
          <a:lstStyle/>
          <a:p>
            <a:fld id="{B38D0C55-1BBF-4D3C-B181-9372999C794E}" type="datetimeFigureOut">
              <a:rPr kumimoji="1" lang="ja-JP" altLang="en-US" smtClean="0"/>
              <a:t>2018/7/29</a:t>
            </a:fld>
            <a:endParaRPr kumimoji="1" lang="ja-JP" altLang="en-US"/>
          </a:p>
        </p:txBody>
      </p:sp>
      <p:sp>
        <p:nvSpPr>
          <p:cNvPr id="4" name="フッター プレースホルダー 3">
            <a:extLst>
              <a:ext uri="{FF2B5EF4-FFF2-40B4-BE49-F238E27FC236}">
                <a16:creationId xmlns:a16="http://schemas.microsoft.com/office/drawing/2014/main" id="{755C288F-9239-45E5-82F1-26BF13ED7CA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238D5AF-30A5-4157-B352-3B25EF42EB42}"/>
              </a:ext>
            </a:extLst>
          </p:cNvPr>
          <p:cNvSpPr>
            <a:spLocks noGrp="1"/>
          </p:cNvSpPr>
          <p:nvPr>
            <p:ph type="sldNum" sz="quarter" idx="12"/>
          </p:nvPr>
        </p:nvSpPr>
        <p:spPr/>
        <p:txBody>
          <a:bodyPr/>
          <a:lstStyle/>
          <a:p>
            <a:fld id="{5E677F15-508A-43B0-8AFC-332622370B85}" type="slidenum">
              <a:rPr kumimoji="1" lang="ja-JP" altLang="en-US" smtClean="0"/>
              <a:t>‹#›</a:t>
            </a:fld>
            <a:endParaRPr kumimoji="1" lang="ja-JP" altLang="en-US"/>
          </a:p>
        </p:txBody>
      </p:sp>
    </p:spTree>
    <p:extLst>
      <p:ext uri="{BB962C8B-B14F-4D97-AF65-F5344CB8AC3E}">
        <p14:creationId xmlns:p14="http://schemas.microsoft.com/office/powerpoint/2010/main" val="3126226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498CA04-CC6E-449A-A4BD-599640B277C7}"/>
              </a:ext>
            </a:extLst>
          </p:cNvPr>
          <p:cNvSpPr>
            <a:spLocks noGrp="1"/>
          </p:cNvSpPr>
          <p:nvPr>
            <p:ph type="dt" sz="half" idx="10"/>
          </p:nvPr>
        </p:nvSpPr>
        <p:spPr/>
        <p:txBody>
          <a:bodyPr/>
          <a:lstStyle/>
          <a:p>
            <a:fld id="{B38D0C55-1BBF-4D3C-B181-9372999C794E}" type="datetimeFigureOut">
              <a:rPr kumimoji="1" lang="ja-JP" altLang="en-US" smtClean="0"/>
              <a:t>2018/7/29</a:t>
            </a:fld>
            <a:endParaRPr kumimoji="1" lang="ja-JP" altLang="en-US"/>
          </a:p>
        </p:txBody>
      </p:sp>
      <p:sp>
        <p:nvSpPr>
          <p:cNvPr id="3" name="フッター プレースホルダー 2">
            <a:extLst>
              <a:ext uri="{FF2B5EF4-FFF2-40B4-BE49-F238E27FC236}">
                <a16:creationId xmlns:a16="http://schemas.microsoft.com/office/drawing/2014/main" id="{3B3C7373-E94C-4FC6-BF8A-76D793AF4A2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B6773C2-D1F8-46C8-B851-05FCAF310663}"/>
              </a:ext>
            </a:extLst>
          </p:cNvPr>
          <p:cNvSpPr>
            <a:spLocks noGrp="1"/>
          </p:cNvSpPr>
          <p:nvPr>
            <p:ph type="sldNum" sz="quarter" idx="12"/>
          </p:nvPr>
        </p:nvSpPr>
        <p:spPr/>
        <p:txBody>
          <a:bodyPr/>
          <a:lstStyle/>
          <a:p>
            <a:fld id="{5E677F15-508A-43B0-8AFC-332622370B85}" type="slidenum">
              <a:rPr kumimoji="1" lang="ja-JP" altLang="en-US" smtClean="0"/>
              <a:t>‹#›</a:t>
            </a:fld>
            <a:endParaRPr kumimoji="1" lang="ja-JP" altLang="en-US"/>
          </a:p>
        </p:txBody>
      </p:sp>
    </p:spTree>
    <p:extLst>
      <p:ext uri="{BB962C8B-B14F-4D97-AF65-F5344CB8AC3E}">
        <p14:creationId xmlns:p14="http://schemas.microsoft.com/office/powerpoint/2010/main" val="422422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11B366-6419-4E59-A68C-F213793B391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3E998C-AD71-4557-96D0-A7F0D216C5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162A4E7-C007-451E-81C6-D1836463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8ED461-16ED-40E2-987D-7D505DB10FC4}"/>
              </a:ext>
            </a:extLst>
          </p:cNvPr>
          <p:cNvSpPr>
            <a:spLocks noGrp="1"/>
          </p:cNvSpPr>
          <p:nvPr>
            <p:ph type="dt" sz="half" idx="10"/>
          </p:nvPr>
        </p:nvSpPr>
        <p:spPr/>
        <p:txBody>
          <a:bodyPr/>
          <a:lstStyle/>
          <a:p>
            <a:fld id="{B38D0C55-1BBF-4D3C-B181-9372999C794E}" type="datetimeFigureOut">
              <a:rPr kumimoji="1" lang="ja-JP" altLang="en-US" smtClean="0"/>
              <a:t>2018/7/29</a:t>
            </a:fld>
            <a:endParaRPr kumimoji="1" lang="ja-JP" altLang="en-US"/>
          </a:p>
        </p:txBody>
      </p:sp>
      <p:sp>
        <p:nvSpPr>
          <p:cNvPr id="6" name="フッター プレースホルダー 5">
            <a:extLst>
              <a:ext uri="{FF2B5EF4-FFF2-40B4-BE49-F238E27FC236}">
                <a16:creationId xmlns:a16="http://schemas.microsoft.com/office/drawing/2014/main" id="{74306672-7732-4F57-8B26-3B8A90FA7B3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B0D4E12-0F12-4F27-A38C-D4C86DCBE590}"/>
              </a:ext>
            </a:extLst>
          </p:cNvPr>
          <p:cNvSpPr>
            <a:spLocks noGrp="1"/>
          </p:cNvSpPr>
          <p:nvPr>
            <p:ph type="sldNum" sz="quarter" idx="12"/>
          </p:nvPr>
        </p:nvSpPr>
        <p:spPr/>
        <p:txBody>
          <a:bodyPr/>
          <a:lstStyle/>
          <a:p>
            <a:fld id="{5E677F15-508A-43B0-8AFC-332622370B85}" type="slidenum">
              <a:rPr kumimoji="1" lang="ja-JP" altLang="en-US" smtClean="0"/>
              <a:t>‹#›</a:t>
            </a:fld>
            <a:endParaRPr kumimoji="1" lang="ja-JP" altLang="en-US"/>
          </a:p>
        </p:txBody>
      </p:sp>
    </p:spTree>
    <p:extLst>
      <p:ext uri="{BB962C8B-B14F-4D97-AF65-F5344CB8AC3E}">
        <p14:creationId xmlns:p14="http://schemas.microsoft.com/office/powerpoint/2010/main" val="100915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9E893-ADDC-41AE-BACE-9EF4BB46FC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913DE0-3CD9-4BF5-AFD8-B37FD03F57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1A9303E-359E-449B-812F-4963288ED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C59DE34-D99F-439C-B1DE-64E72E31676A}"/>
              </a:ext>
            </a:extLst>
          </p:cNvPr>
          <p:cNvSpPr>
            <a:spLocks noGrp="1"/>
          </p:cNvSpPr>
          <p:nvPr>
            <p:ph type="dt" sz="half" idx="10"/>
          </p:nvPr>
        </p:nvSpPr>
        <p:spPr/>
        <p:txBody>
          <a:bodyPr/>
          <a:lstStyle/>
          <a:p>
            <a:fld id="{B38D0C55-1BBF-4D3C-B181-9372999C794E}" type="datetimeFigureOut">
              <a:rPr kumimoji="1" lang="ja-JP" altLang="en-US" smtClean="0"/>
              <a:t>2018/7/29</a:t>
            </a:fld>
            <a:endParaRPr kumimoji="1" lang="ja-JP" altLang="en-US"/>
          </a:p>
        </p:txBody>
      </p:sp>
      <p:sp>
        <p:nvSpPr>
          <p:cNvPr id="6" name="フッター プレースホルダー 5">
            <a:extLst>
              <a:ext uri="{FF2B5EF4-FFF2-40B4-BE49-F238E27FC236}">
                <a16:creationId xmlns:a16="http://schemas.microsoft.com/office/drawing/2014/main" id="{E2522AB9-CD2D-4063-9640-729E22BF745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1CF598C-D1F6-44C4-8FF9-CEA66839CE4C}"/>
              </a:ext>
            </a:extLst>
          </p:cNvPr>
          <p:cNvSpPr>
            <a:spLocks noGrp="1"/>
          </p:cNvSpPr>
          <p:nvPr>
            <p:ph type="sldNum" sz="quarter" idx="12"/>
          </p:nvPr>
        </p:nvSpPr>
        <p:spPr/>
        <p:txBody>
          <a:bodyPr/>
          <a:lstStyle/>
          <a:p>
            <a:fld id="{5E677F15-508A-43B0-8AFC-332622370B85}" type="slidenum">
              <a:rPr kumimoji="1" lang="ja-JP" altLang="en-US" smtClean="0"/>
              <a:t>‹#›</a:t>
            </a:fld>
            <a:endParaRPr kumimoji="1" lang="ja-JP" altLang="en-US"/>
          </a:p>
        </p:txBody>
      </p:sp>
    </p:spTree>
    <p:extLst>
      <p:ext uri="{BB962C8B-B14F-4D97-AF65-F5344CB8AC3E}">
        <p14:creationId xmlns:p14="http://schemas.microsoft.com/office/powerpoint/2010/main" val="422200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82AA731-4106-482E-A337-94AD05B85C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68D604-8DCE-4934-A7F7-48CFA06CEA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4ED5D3-43B9-496D-8FAE-EE1048BCB1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D0C55-1BBF-4D3C-B181-9372999C794E}" type="datetimeFigureOut">
              <a:rPr kumimoji="1" lang="ja-JP" altLang="en-US" smtClean="0"/>
              <a:t>2018/7/29</a:t>
            </a:fld>
            <a:endParaRPr kumimoji="1" lang="ja-JP" altLang="en-US"/>
          </a:p>
        </p:txBody>
      </p:sp>
      <p:sp>
        <p:nvSpPr>
          <p:cNvPr id="5" name="フッター プレースホルダー 4">
            <a:extLst>
              <a:ext uri="{FF2B5EF4-FFF2-40B4-BE49-F238E27FC236}">
                <a16:creationId xmlns:a16="http://schemas.microsoft.com/office/drawing/2014/main" id="{8FEA196F-E1EB-420B-863F-0484D35E2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8082BBB-E64C-4DB5-AA91-4E02423BB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77F15-508A-43B0-8AFC-332622370B85}" type="slidenum">
              <a:rPr kumimoji="1" lang="ja-JP" altLang="en-US" smtClean="0"/>
              <a:t>‹#›</a:t>
            </a:fld>
            <a:endParaRPr kumimoji="1" lang="ja-JP" altLang="en-US"/>
          </a:p>
        </p:txBody>
      </p:sp>
    </p:spTree>
    <p:extLst>
      <p:ext uri="{BB962C8B-B14F-4D97-AF65-F5344CB8AC3E}">
        <p14:creationId xmlns:p14="http://schemas.microsoft.com/office/powerpoint/2010/main" val="3880253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FDF41-F1E6-4290-85DD-C750FD285473}"/>
              </a:ext>
            </a:extLst>
          </p:cNvPr>
          <p:cNvSpPr>
            <a:spLocks noGrp="1"/>
          </p:cNvSpPr>
          <p:nvPr>
            <p:ph type="ctrTitle"/>
          </p:nvPr>
        </p:nvSpPr>
        <p:spPr>
          <a:xfrm>
            <a:off x="0" y="2235200"/>
            <a:ext cx="12192000" cy="2387600"/>
          </a:xfrm>
        </p:spPr>
        <p:txBody>
          <a:bodyPr anchor="ctr">
            <a:normAutofit/>
          </a:bodyPr>
          <a:lstStyle/>
          <a:p>
            <a:r>
              <a:rPr kumimoji="1" lang="en-US" altLang="ja-JP" sz="7200" b="1" dirty="0" err="1">
                <a:effectLst>
                  <a:outerShdw blurRad="38100" dist="38100" dir="2700000" algn="tl">
                    <a:srgbClr val="000000">
                      <a:alpha val="43137"/>
                    </a:srgbClr>
                  </a:outerShdw>
                </a:effectLst>
              </a:rPr>
              <a:t>StoryAndEnding</a:t>
            </a:r>
            <a:r>
              <a:rPr kumimoji="1" lang="ja-JP" altLang="en-US" sz="7200" b="1" dirty="0">
                <a:effectLst>
                  <a:outerShdw blurRad="38100" dist="38100" dir="2700000" algn="tl">
                    <a:srgbClr val="000000">
                      <a:alpha val="43137"/>
                    </a:srgbClr>
                  </a:outerShdw>
                </a:effectLst>
              </a:rPr>
              <a:t>改修方法</a:t>
            </a:r>
          </a:p>
        </p:txBody>
      </p:sp>
    </p:spTree>
    <p:extLst>
      <p:ext uri="{BB962C8B-B14F-4D97-AF65-F5344CB8AC3E}">
        <p14:creationId xmlns:p14="http://schemas.microsoft.com/office/powerpoint/2010/main" val="264769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story1_sano.html</a:t>
            </a:r>
            <a:r>
              <a:rPr lang="ja-JP" altLang="en-US" sz="3000" dirty="0"/>
              <a:t>」の改修法</a:t>
            </a:r>
            <a:endParaRPr kumimoji="1" lang="en-US" altLang="ja-JP" sz="3000" dirty="0"/>
          </a:p>
        </p:txBody>
      </p:sp>
      <p:pic>
        <p:nvPicPr>
          <p:cNvPr id="11" name="図 10">
            <a:extLst>
              <a:ext uri="{FF2B5EF4-FFF2-40B4-BE49-F238E27FC236}">
                <a16:creationId xmlns:a16="http://schemas.microsoft.com/office/drawing/2014/main" id="{44A72AA6-0031-4493-86A6-31D67B692CFA}"/>
              </a:ext>
            </a:extLst>
          </p:cNvPr>
          <p:cNvPicPr>
            <a:picLocks noChangeAspect="1"/>
          </p:cNvPicPr>
          <p:nvPr/>
        </p:nvPicPr>
        <p:blipFill rotWithShape="1">
          <a:blip r:embed="rId2">
            <a:extLst>
              <a:ext uri="{28A0092B-C50C-407E-A947-70E740481C1C}">
                <a14:useLocalDpi xmlns:a14="http://schemas.microsoft.com/office/drawing/2010/main" val="0"/>
              </a:ext>
            </a:extLst>
          </a:blip>
          <a:srcRect l="5077" t="13125" r="50154" b="52110"/>
          <a:stretch/>
        </p:blipFill>
        <p:spPr>
          <a:xfrm>
            <a:off x="0" y="1032935"/>
            <a:ext cx="10301896" cy="4263443"/>
          </a:xfrm>
          <a:prstGeom prst="rect">
            <a:avLst/>
          </a:prstGeom>
        </p:spPr>
      </p:pic>
      <p:sp>
        <p:nvSpPr>
          <p:cNvPr id="3" name="吹き出し: 角を丸めた四角形 2">
            <a:extLst>
              <a:ext uri="{FF2B5EF4-FFF2-40B4-BE49-F238E27FC236}">
                <a16:creationId xmlns:a16="http://schemas.microsoft.com/office/drawing/2014/main" id="{569279E6-5AE0-414A-B90B-44DA4B0C7EAC}"/>
              </a:ext>
            </a:extLst>
          </p:cNvPr>
          <p:cNvSpPr/>
          <p:nvPr/>
        </p:nvSpPr>
        <p:spPr>
          <a:xfrm>
            <a:off x="3685735" y="4909625"/>
            <a:ext cx="6949440" cy="1716258"/>
          </a:xfrm>
          <a:prstGeom prst="wedgeRoundRectCallout">
            <a:avLst>
              <a:gd name="adj1" fmla="val -39073"/>
              <a:gd name="adj2" fmla="val -893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ここにカーソルを持っていきキーボードの</a:t>
            </a:r>
            <a:r>
              <a:rPr lang="ja-JP" altLang="en-US" sz="2800" dirty="0"/>
              <a:t>「</a:t>
            </a:r>
            <a:r>
              <a:rPr lang="en-US" altLang="ja-JP" sz="2800" dirty="0"/>
              <a:t>Ctrl</a:t>
            </a:r>
            <a:r>
              <a:rPr lang="ja-JP" altLang="en-US" sz="2800" dirty="0"/>
              <a:t>」を押しながらクリックする</a:t>
            </a:r>
            <a:endParaRPr kumimoji="1" lang="ja-JP" altLang="en-US" sz="2800" dirty="0"/>
          </a:p>
        </p:txBody>
      </p:sp>
    </p:spTree>
    <p:extLst>
      <p:ext uri="{BB962C8B-B14F-4D97-AF65-F5344CB8AC3E}">
        <p14:creationId xmlns:p14="http://schemas.microsoft.com/office/powerpoint/2010/main" val="4249392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story1_sano.html</a:t>
            </a:r>
            <a:r>
              <a:rPr lang="ja-JP" altLang="en-US" sz="3000" dirty="0"/>
              <a:t>」の改修法</a:t>
            </a:r>
            <a:endParaRPr kumimoji="1" lang="en-US" altLang="ja-JP" sz="3000" dirty="0"/>
          </a:p>
        </p:txBody>
      </p:sp>
      <p:pic>
        <p:nvPicPr>
          <p:cNvPr id="5" name="図 4">
            <a:extLst>
              <a:ext uri="{FF2B5EF4-FFF2-40B4-BE49-F238E27FC236}">
                <a16:creationId xmlns:a16="http://schemas.microsoft.com/office/drawing/2014/main" id="{4950CFB7-67AF-4579-8A92-D7B55596ED1C}"/>
              </a:ext>
            </a:extLst>
          </p:cNvPr>
          <p:cNvPicPr>
            <a:picLocks noChangeAspect="1"/>
          </p:cNvPicPr>
          <p:nvPr/>
        </p:nvPicPr>
        <p:blipFill rotWithShape="1">
          <a:blip r:embed="rId2">
            <a:extLst>
              <a:ext uri="{28A0092B-C50C-407E-A947-70E740481C1C}">
                <a14:useLocalDpi xmlns:a14="http://schemas.microsoft.com/office/drawing/2010/main" val="0"/>
              </a:ext>
            </a:extLst>
          </a:blip>
          <a:srcRect l="5307" t="4598" r="9654" b="72895"/>
          <a:stretch/>
        </p:blipFill>
        <p:spPr>
          <a:xfrm>
            <a:off x="0" y="1032935"/>
            <a:ext cx="12025384" cy="1696197"/>
          </a:xfrm>
          <a:prstGeom prst="rect">
            <a:avLst/>
          </a:prstGeom>
        </p:spPr>
      </p:pic>
      <p:sp>
        <p:nvSpPr>
          <p:cNvPr id="6" name="吹き出し: 角を丸めた四角形 5">
            <a:extLst>
              <a:ext uri="{FF2B5EF4-FFF2-40B4-BE49-F238E27FC236}">
                <a16:creationId xmlns:a16="http://schemas.microsoft.com/office/drawing/2014/main" id="{126C566B-7844-4EFA-AD11-F6B439C5E0A0}"/>
              </a:ext>
            </a:extLst>
          </p:cNvPr>
          <p:cNvSpPr/>
          <p:nvPr/>
        </p:nvSpPr>
        <p:spPr>
          <a:xfrm>
            <a:off x="2124221" y="3102966"/>
            <a:ext cx="8159261" cy="1041009"/>
          </a:xfrm>
          <a:prstGeom prst="wedgeRoundRectCallout">
            <a:avLst>
              <a:gd name="adj1" fmla="val -30446"/>
              <a:gd name="adj2" fmla="val -88262"/>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t>会話文をある程度区切ったものです</a:t>
            </a:r>
            <a:endParaRPr lang="en-US" altLang="ja-JP" sz="3200" dirty="0"/>
          </a:p>
        </p:txBody>
      </p:sp>
      <p:sp>
        <p:nvSpPr>
          <p:cNvPr id="9" name="四角形: 角を丸くする 8">
            <a:extLst>
              <a:ext uri="{FF2B5EF4-FFF2-40B4-BE49-F238E27FC236}">
                <a16:creationId xmlns:a16="http://schemas.microsoft.com/office/drawing/2014/main" id="{F2C56629-18B3-449D-969F-F6DAD5DBF34E}"/>
              </a:ext>
            </a:extLst>
          </p:cNvPr>
          <p:cNvSpPr/>
          <p:nvPr/>
        </p:nvSpPr>
        <p:spPr>
          <a:xfrm>
            <a:off x="393895" y="1406769"/>
            <a:ext cx="11631489" cy="1322363"/>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D1E8551-B715-4E03-9A3B-980FE58031B3}"/>
              </a:ext>
            </a:extLst>
          </p:cNvPr>
          <p:cNvSpPr txBox="1"/>
          <p:nvPr/>
        </p:nvSpPr>
        <p:spPr>
          <a:xfrm>
            <a:off x="0" y="4825219"/>
            <a:ext cx="12192000" cy="1569660"/>
          </a:xfrm>
          <a:prstGeom prst="rect">
            <a:avLst/>
          </a:prstGeom>
          <a:noFill/>
        </p:spPr>
        <p:txBody>
          <a:bodyPr wrap="square" rtlCol="0">
            <a:spAutoFit/>
          </a:bodyPr>
          <a:lstStyle/>
          <a:p>
            <a:pPr algn="ctr"/>
            <a:r>
              <a:rPr kumimoji="1" lang="ja-JP" altLang="en-US" sz="2400" dirty="0"/>
              <a:t>ここの</a:t>
            </a:r>
            <a:r>
              <a:rPr kumimoji="1" lang="en-US" altLang="ja-JP" sz="2400" dirty="0"/>
              <a:t>””</a:t>
            </a:r>
            <a:r>
              <a:rPr lang="ja-JP" altLang="en-US" sz="2400" dirty="0"/>
              <a:t>内が文章として反映されます。</a:t>
            </a:r>
            <a:endParaRPr lang="en-US" altLang="ja-JP" sz="2400" dirty="0"/>
          </a:p>
          <a:p>
            <a:pPr algn="ctr"/>
            <a:r>
              <a:rPr lang="ja-JP" altLang="en-US" sz="2400" dirty="0"/>
              <a:t>ここを</a:t>
            </a:r>
            <a:r>
              <a:rPr lang="en-US" altLang="ja-JP" sz="2400" dirty="0"/>
              <a:t>text</a:t>
            </a:r>
            <a:r>
              <a:rPr lang="ja-JP" altLang="en-US" sz="2400" dirty="0"/>
              <a:t>チームの原稿を程度にコピペして改変してください。</a:t>
            </a:r>
            <a:endParaRPr lang="en-US" altLang="ja-JP" sz="2400" dirty="0"/>
          </a:p>
          <a:p>
            <a:r>
              <a:rPr kumimoji="1" lang="ja-JP" altLang="en-US" sz="2400" dirty="0"/>
              <a:t>また区切りが足りない場合は </a:t>
            </a:r>
            <a:r>
              <a:rPr kumimoji="1" lang="en-US" altLang="ja-JP" sz="2400" dirty="0" err="1"/>
              <a:t>var</a:t>
            </a:r>
            <a:r>
              <a:rPr kumimoji="1" lang="en-US" altLang="ja-JP" sz="2400" dirty="0"/>
              <a:t> text x=“”</a:t>
            </a:r>
            <a:r>
              <a:rPr lang="en-US" altLang="ja-JP" sz="2400" dirty="0"/>
              <a:t>(x=1,2,3,4,…)</a:t>
            </a:r>
            <a:r>
              <a:rPr kumimoji="1" lang="ja-JP" altLang="en-US" sz="2400" dirty="0"/>
              <a:t>で関数（</a:t>
            </a:r>
            <a:r>
              <a:rPr kumimoji="1" lang="en-US" altLang="ja-JP" sz="2400" dirty="0" err="1"/>
              <a:t>var</a:t>
            </a:r>
            <a:r>
              <a:rPr kumimoji="1" lang="ja-JP" altLang="en-US" sz="2400" dirty="0"/>
              <a:t>）を追加してください</a:t>
            </a:r>
          </a:p>
        </p:txBody>
      </p:sp>
    </p:spTree>
    <p:extLst>
      <p:ext uri="{BB962C8B-B14F-4D97-AF65-F5344CB8AC3E}">
        <p14:creationId xmlns:p14="http://schemas.microsoft.com/office/powerpoint/2010/main" val="302811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story1_sano.html</a:t>
            </a:r>
            <a:r>
              <a:rPr lang="ja-JP" altLang="en-US" sz="3000" dirty="0"/>
              <a:t>」の改修法</a:t>
            </a:r>
            <a:endParaRPr kumimoji="1" lang="en-US" altLang="ja-JP" sz="3000" dirty="0"/>
          </a:p>
        </p:txBody>
      </p:sp>
      <p:pic>
        <p:nvPicPr>
          <p:cNvPr id="10" name="図 9">
            <a:extLst>
              <a:ext uri="{FF2B5EF4-FFF2-40B4-BE49-F238E27FC236}">
                <a16:creationId xmlns:a16="http://schemas.microsoft.com/office/drawing/2014/main" id="{9469092A-8757-42E6-9AF0-73E8AE8BD5BD}"/>
              </a:ext>
            </a:extLst>
          </p:cNvPr>
          <p:cNvPicPr>
            <a:picLocks noChangeAspect="1"/>
          </p:cNvPicPr>
          <p:nvPr/>
        </p:nvPicPr>
        <p:blipFill rotWithShape="1">
          <a:blip r:embed="rId2">
            <a:extLst>
              <a:ext uri="{28A0092B-C50C-407E-A947-70E740481C1C}">
                <a14:useLocalDpi xmlns:a14="http://schemas.microsoft.com/office/drawing/2010/main" val="0"/>
              </a:ext>
            </a:extLst>
          </a:blip>
          <a:srcRect t="18661" r="1000" b="26347"/>
          <a:stretch/>
        </p:blipFill>
        <p:spPr>
          <a:xfrm>
            <a:off x="0" y="1032935"/>
            <a:ext cx="10775852" cy="3190053"/>
          </a:xfrm>
          <a:prstGeom prst="rect">
            <a:avLst/>
          </a:prstGeom>
        </p:spPr>
      </p:pic>
      <p:pic>
        <p:nvPicPr>
          <p:cNvPr id="4" name="図 3">
            <a:extLst>
              <a:ext uri="{FF2B5EF4-FFF2-40B4-BE49-F238E27FC236}">
                <a16:creationId xmlns:a16="http://schemas.microsoft.com/office/drawing/2014/main" id="{1ACA4725-8864-4A42-B279-5A39632C9949}"/>
              </a:ext>
            </a:extLst>
          </p:cNvPr>
          <p:cNvPicPr>
            <a:picLocks noChangeAspect="1"/>
          </p:cNvPicPr>
          <p:nvPr/>
        </p:nvPicPr>
        <p:blipFill rotWithShape="1">
          <a:blip r:embed="rId3">
            <a:extLst>
              <a:ext uri="{28A0092B-C50C-407E-A947-70E740481C1C}">
                <a14:useLocalDpi xmlns:a14="http://schemas.microsoft.com/office/drawing/2010/main" val="0"/>
              </a:ext>
            </a:extLst>
          </a:blip>
          <a:srcRect l="5077" t="6537" r="22577" b="31110"/>
          <a:stretch/>
        </p:blipFill>
        <p:spPr>
          <a:xfrm>
            <a:off x="3966508" y="3079784"/>
            <a:ext cx="8225492" cy="3778216"/>
          </a:xfrm>
          <a:prstGeom prst="rect">
            <a:avLst/>
          </a:prstGeom>
        </p:spPr>
      </p:pic>
      <p:sp>
        <p:nvSpPr>
          <p:cNvPr id="11" name="テキスト ボックス 10">
            <a:extLst>
              <a:ext uri="{FF2B5EF4-FFF2-40B4-BE49-F238E27FC236}">
                <a16:creationId xmlns:a16="http://schemas.microsoft.com/office/drawing/2014/main" id="{8F8C1C16-A67E-49C4-BD7B-F3706208F977}"/>
              </a:ext>
            </a:extLst>
          </p:cNvPr>
          <p:cNvSpPr txBox="1"/>
          <p:nvPr/>
        </p:nvSpPr>
        <p:spPr>
          <a:xfrm>
            <a:off x="0" y="4222988"/>
            <a:ext cx="3587261" cy="461665"/>
          </a:xfrm>
          <a:prstGeom prst="rect">
            <a:avLst/>
          </a:prstGeom>
          <a:noFill/>
        </p:spPr>
        <p:txBody>
          <a:bodyPr wrap="square" rtlCol="0">
            <a:spAutoFit/>
          </a:bodyPr>
          <a:lstStyle/>
          <a:p>
            <a:r>
              <a:rPr lang="ja-JP" altLang="en-US" sz="2400" dirty="0"/>
              <a:t>↑</a:t>
            </a:r>
            <a:r>
              <a:rPr lang="en-US" altLang="ja-JP" sz="2400" dirty="0"/>
              <a:t>text</a:t>
            </a:r>
            <a:r>
              <a:rPr lang="ja-JP" altLang="en-US" sz="2400" dirty="0"/>
              <a:t>チームの原稿</a:t>
            </a:r>
            <a:endParaRPr kumimoji="1" lang="ja-JP" altLang="en-US" sz="2400" dirty="0"/>
          </a:p>
        </p:txBody>
      </p:sp>
      <p:sp>
        <p:nvSpPr>
          <p:cNvPr id="12" name="テキスト ボックス 11">
            <a:extLst>
              <a:ext uri="{FF2B5EF4-FFF2-40B4-BE49-F238E27FC236}">
                <a16:creationId xmlns:a16="http://schemas.microsoft.com/office/drawing/2014/main" id="{2D30252E-1E86-434A-95D2-34570D6788D2}"/>
              </a:ext>
            </a:extLst>
          </p:cNvPr>
          <p:cNvSpPr txBox="1"/>
          <p:nvPr/>
        </p:nvSpPr>
        <p:spPr>
          <a:xfrm>
            <a:off x="731520" y="6396335"/>
            <a:ext cx="3234988" cy="461665"/>
          </a:xfrm>
          <a:prstGeom prst="rect">
            <a:avLst/>
          </a:prstGeom>
          <a:noFill/>
        </p:spPr>
        <p:txBody>
          <a:bodyPr wrap="square" rtlCol="0">
            <a:spAutoFit/>
          </a:bodyPr>
          <a:lstStyle/>
          <a:p>
            <a:pPr algn="r"/>
            <a:r>
              <a:rPr kumimoji="1" lang="ja-JP" altLang="en-US" sz="2400" dirty="0"/>
              <a:t>改変後の</a:t>
            </a:r>
            <a:r>
              <a:rPr kumimoji="1" lang="en-US" altLang="ja-JP" sz="2400" dirty="0" err="1"/>
              <a:t>js</a:t>
            </a:r>
            <a:r>
              <a:rPr kumimoji="1" lang="ja-JP" altLang="en-US" sz="2400" dirty="0"/>
              <a:t>ファイル→</a:t>
            </a:r>
          </a:p>
        </p:txBody>
      </p:sp>
    </p:spTree>
    <p:extLst>
      <p:ext uri="{BB962C8B-B14F-4D97-AF65-F5344CB8AC3E}">
        <p14:creationId xmlns:p14="http://schemas.microsoft.com/office/powerpoint/2010/main" val="2524531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story1_sano.html</a:t>
            </a:r>
            <a:r>
              <a:rPr lang="ja-JP" altLang="en-US" sz="3000" dirty="0"/>
              <a:t>」の改修法</a:t>
            </a:r>
            <a:endParaRPr kumimoji="1" lang="en-US" altLang="ja-JP" sz="3000" dirty="0"/>
          </a:p>
        </p:txBody>
      </p:sp>
      <p:pic>
        <p:nvPicPr>
          <p:cNvPr id="5" name="図 4">
            <a:extLst>
              <a:ext uri="{FF2B5EF4-FFF2-40B4-BE49-F238E27FC236}">
                <a16:creationId xmlns:a16="http://schemas.microsoft.com/office/drawing/2014/main" id="{B09279BA-5664-4CBF-A200-0E46567C0CC1}"/>
              </a:ext>
            </a:extLst>
          </p:cNvPr>
          <p:cNvPicPr>
            <a:picLocks noChangeAspect="1"/>
          </p:cNvPicPr>
          <p:nvPr/>
        </p:nvPicPr>
        <p:blipFill rotWithShape="1">
          <a:blip r:embed="rId2">
            <a:extLst>
              <a:ext uri="{28A0092B-C50C-407E-A947-70E740481C1C}">
                <a14:useLocalDpi xmlns:a14="http://schemas.microsoft.com/office/drawing/2010/main" val="0"/>
              </a:ext>
            </a:extLst>
          </a:blip>
          <a:srcRect l="5539" t="24073" r="10461" b="8593"/>
          <a:stretch/>
        </p:blipFill>
        <p:spPr>
          <a:xfrm>
            <a:off x="1073834" y="1032935"/>
            <a:ext cx="10044332" cy="4290916"/>
          </a:xfrm>
          <a:prstGeom prst="rect">
            <a:avLst/>
          </a:prstGeom>
        </p:spPr>
      </p:pic>
      <p:sp>
        <p:nvSpPr>
          <p:cNvPr id="6" name="テキスト ボックス 5">
            <a:extLst>
              <a:ext uri="{FF2B5EF4-FFF2-40B4-BE49-F238E27FC236}">
                <a16:creationId xmlns:a16="http://schemas.microsoft.com/office/drawing/2014/main" id="{164699AC-83E2-4CF7-9B28-12F468E462B8}"/>
              </a:ext>
            </a:extLst>
          </p:cNvPr>
          <p:cNvSpPr txBox="1"/>
          <p:nvPr/>
        </p:nvSpPr>
        <p:spPr>
          <a:xfrm>
            <a:off x="708074" y="5669280"/>
            <a:ext cx="10775852" cy="830997"/>
          </a:xfrm>
          <a:prstGeom prst="rect">
            <a:avLst/>
          </a:prstGeom>
          <a:noFill/>
        </p:spPr>
        <p:txBody>
          <a:bodyPr wrap="square" rtlCol="0">
            <a:spAutoFit/>
          </a:bodyPr>
          <a:lstStyle/>
          <a:p>
            <a:pPr algn="ctr"/>
            <a:r>
              <a:rPr kumimoji="1" lang="ja-JP" altLang="en-US" sz="2400" dirty="0"/>
              <a:t>上のコードがボタンをクリックすると次の文へ行くようにするものです。</a:t>
            </a:r>
            <a:endParaRPr kumimoji="1" lang="en-US" altLang="ja-JP" sz="2400" dirty="0"/>
          </a:p>
          <a:p>
            <a:pPr algn="ctr"/>
            <a:r>
              <a:rPr kumimoji="1" lang="ja-JP" altLang="en-US" sz="2400" dirty="0"/>
              <a:t>ここを次に改変します</a:t>
            </a:r>
          </a:p>
        </p:txBody>
      </p:sp>
    </p:spTree>
    <p:extLst>
      <p:ext uri="{BB962C8B-B14F-4D97-AF65-F5344CB8AC3E}">
        <p14:creationId xmlns:p14="http://schemas.microsoft.com/office/powerpoint/2010/main" val="3609010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story1_sano.html</a:t>
            </a:r>
            <a:r>
              <a:rPr lang="ja-JP" altLang="en-US" sz="3000" dirty="0"/>
              <a:t>」の改修法</a:t>
            </a:r>
            <a:endParaRPr kumimoji="1" lang="en-US" altLang="ja-JP" sz="3000" dirty="0"/>
          </a:p>
        </p:txBody>
      </p:sp>
      <p:pic>
        <p:nvPicPr>
          <p:cNvPr id="5" name="図 4">
            <a:extLst>
              <a:ext uri="{FF2B5EF4-FFF2-40B4-BE49-F238E27FC236}">
                <a16:creationId xmlns:a16="http://schemas.microsoft.com/office/drawing/2014/main" id="{B09279BA-5664-4CBF-A200-0E46567C0CC1}"/>
              </a:ext>
            </a:extLst>
          </p:cNvPr>
          <p:cNvPicPr>
            <a:picLocks noChangeAspect="1"/>
          </p:cNvPicPr>
          <p:nvPr/>
        </p:nvPicPr>
        <p:blipFill rotWithShape="1">
          <a:blip r:embed="rId2">
            <a:extLst>
              <a:ext uri="{28A0092B-C50C-407E-A947-70E740481C1C}">
                <a14:useLocalDpi xmlns:a14="http://schemas.microsoft.com/office/drawing/2010/main" val="0"/>
              </a:ext>
            </a:extLst>
          </a:blip>
          <a:srcRect l="12431" t="33214" r="37922" b="61268"/>
          <a:stretch/>
        </p:blipFill>
        <p:spPr>
          <a:xfrm>
            <a:off x="140677" y="1160180"/>
            <a:ext cx="11873166" cy="703384"/>
          </a:xfrm>
          <a:prstGeom prst="rect">
            <a:avLst/>
          </a:prstGeom>
        </p:spPr>
      </p:pic>
      <p:sp>
        <p:nvSpPr>
          <p:cNvPr id="6" name="テキスト ボックス 5">
            <a:extLst>
              <a:ext uri="{FF2B5EF4-FFF2-40B4-BE49-F238E27FC236}">
                <a16:creationId xmlns:a16="http://schemas.microsoft.com/office/drawing/2014/main" id="{164699AC-83E2-4CF7-9B28-12F468E462B8}"/>
              </a:ext>
            </a:extLst>
          </p:cNvPr>
          <p:cNvSpPr txBox="1"/>
          <p:nvPr/>
        </p:nvSpPr>
        <p:spPr>
          <a:xfrm>
            <a:off x="689334" y="1863564"/>
            <a:ext cx="10775852" cy="584775"/>
          </a:xfrm>
          <a:prstGeom prst="rect">
            <a:avLst/>
          </a:prstGeom>
          <a:noFill/>
        </p:spPr>
        <p:txBody>
          <a:bodyPr wrap="square" rtlCol="0">
            <a:spAutoFit/>
          </a:bodyPr>
          <a:lstStyle/>
          <a:p>
            <a:pPr algn="ctr"/>
            <a:r>
              <a:rPr kumimoji="1" lang="ja-JP" altLang="en-US" sz="3200" dirty="0"/>
              <a:t>↑このコードで</a:t>
            </a:r>
            <a:r>
              <a:rPr kumimoji="1" lang="en-US" altLang="ja-JP" sz="3200" dirty="0"/>
              <a:t>1</a:t>
            </a:r>
            <a:r>
              <a:rPr kumimoji="1" lang="ja-JP" altLang="en-US" sz="3200" dirty="0"/>
              <a:t>セット</a:t>
            </a:r>
          </a:p>
        </p:txBody>
      </p:sp>
      <p:sp>
        <p:nvSpPr>
          <p:cNvPr id="3" name="矢印: 下 2">
            <a:extLst>
              <a:ext uri="{FF2B5EF4-FFF2-40B4-BE49-F238E27FC236}">
                <a16:creationId xmlns:a16="http://schemas.microsoft.com/office/drawing/2014/main" id="{133EEC5E-64A5-4405-A84F-4F7CA80C814F}"/>
              </a:ext>
            </a:extLst>
          </p:cNvPr>
          <p:cNvSpPr/>
          <p:nvPr/>
        </p:nvSpPr>
        <p:spPr>
          <a:xfrm>
            <a:off x="3352800" y="3320536"/>
            <a:ext cx="5486400" cy="43553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9F7A833-BECF-42CB-9BD7-800966350059}"/>
              </a:ext>
            </a:extLst>
          </p:cNvPr>
          <p:cNvSpPr txBox="1"/>
          <p:nvPr/>
        </p:nvSpPr>
        <p:spPr>
          <a:xfrm>
            <a:off x="0" y="4628271"/>
            <a:ext cx="12192000" cy="1323439"/>
          </a:xfrm>
          <a:prstGeom prst="rect">
            <a:avLst/>
          </a:prstGeom>
          <a:noFill/>
        </p:spPr>
        <p:txBody>
          <a:bodyPr wrap="square" rtlCol="0">
            <a:spAutoFit/>
          </a:bodyPr>
          <a:lstStyle/>
          <a:p>
            <a:r>
              <a:rPr kumimoji="1" lang="en-US" altLang="ja-JP" sz="4000" dirty="0"/>
              <a:t>.text(text x)(</a:t>
            </a:r>
            <a:r>
              <a:rPr kumimoji="1" lang="en-US" altLang="ja-JP" sz="4000" dirty="0" err="1"/>
              <a:t>var</a:t>
            </a:r>
            <a:r>
              <a:rPr kumimoji="1" lang="en-US" altLang="ja-JP" sz="4000" dirty="0"/>
              <a:t> text x</a:t>
            </a:r>
            <a:r>
              <a:rPr kumimoji="1" lang="ja-JP" altLang="en-US" sz="4000" dirty="0"/>
              <a:t>の最大数まで</a:t>
            </a:r>
            <a:r>
              <a:rPr kumimoji="1" lang="en-US" altLang="ja-JP" sz="4000" dirty="0"/>
              <a:t>)</a:t>
            </a:r>
          </a:p>
          <a:p>
            <a:pPr algn="r"/>
            <a:r>
              <a:rPr kumimoji="1" lang="ja-JP" altLang="en-US" sz="4000" dirty="0"/>
              <a:t>になるまで</a:t>
            </a:r>
            <a:r>
              <a:rPr kumimoji="1" lang="en-US" altLang="ja-JP" sz="4000" dirty="0"/>
              <a:t>1</a:t>
            </a:r>
            <a:r>
              <a:rPr kumimoji="1" lang="ja-JP" altLang="en-US" sz="4000" dirty="0"/>
              <a:t>セットをコピペする</a:t>
            </a:r>
          </a:p>
        </p:txBody>
      </p:sp>
    </p:spTree>
    <p:extLst>
      <p:ext uri="{BB962C8B-B14F-4D97-AF65-F5344CB8AC3E}">
        <p14:creationId xmlns:p14="http://schemas.microsoft.com/office/powerpoint/2010/main" val="37729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story1_sano.html</a:t>
            </a:r>
            <a:r>
              <a:rPr lang="ja-JP" altLang="en-US" sz="3000" dirty="0"/>
              <a:t>」の改修法</a:t>
            </a:r>
            <a:endParaRPr kumimoji="1" lang="en-US" altLang="ja-JP" sz="3000" dirty="0"/>
          </a:p>
        </p:txBody>
      </p:sp>
      <p:sp>
        <p:nvSpPr>
          <p:cNvPr id="8" name="矢印: 五方向 7">
            <a:extLst>
              <a:ext uri="{FF2B5EF4-FFF2-40B4-BE49-F238E27FC236}">
                <a16:creationId xmlns:a16="http://schemas.microsoft.com/office/drawing/2014/main" id="{13CFAFF4-2FA8-4735-BAD7-59ABF420E728}"/>
              </a:ext>
            </a:extLst>
          </p:cNvPr>
          <p:cNvSpPr/>
          <p:nvPr/>
        </p:nvSpPr>
        <p:spPr>
          <a:xfrm>
            <a:off x="0" y="1032935"/>
            <a:ext cx="3474720" cy="639526"/>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400" dirty="0"/>
              <a:t>今回の場合・・・</a:t>
            </a:r>
            <a:endParaRPr kumimoji="1" lang="ja-JP" altLang="en-US" sz="2400" dirty="0"/>
          </a:p>
        </p:txBody>
      </p:sp>
      <p:sp>
        <p:nvSpPr>
          <p:cNvPr id="9" name="テキスト ボックス 8">
            <a:extLst>
              <a:ext uri="{FF2B5EF4-FFF2-40B4-BE49-F238E27FC236}">
                <a16:creationId xmlns:a16="http://schemas.microsoft.com/office/drawing/2014/main" id="{E9A8D5AF-6DEB-49A2-90CE-0F5B4C6807F9}"/>
              </a:ext>
            </a:extLst>
          </p:cNvPr>
          <p:cNvSpPr txBox="1"/>
          <p:nvPr/>
        </p:nvSpPr>
        <p:spPr>
          <a:xfrm>
            <a:off x="3756074" y="1059476"/>
            <a:ext cx="5542654" cy="584775"/>
          </a:xfrm>
          <a:prstGeom prst="rect">
            <a:avLst/>
          </a:prstGeom>
          <a:noFill/>
        </p:spPr>
        <p:txBody>
          <a:bodyPr wrap="square" rtlCol="0">
            <a:spAutoFit/>
          </a:bodyPr>
          <a:lstStyle/>
          <a:p>
            <a:pPr algn="ctr"/>
            <a:r>
              <a:rPr lang="en-US" altLang="ja-JP" sz="3200" dirty="0" err="1"/>
              <a:t>var</a:t>
            </a:r>
            <a:r>
              <a:rPr lang="en-US" altLang="ja-JP" sz="3200" dirty="0"/>
              <a:t> 22</a:t>
            </a:r>
            <a:r>
              <a:rPr lang="ja-JP" altLang="en-US" sz="3200" dirty="0" err="1"/>
              <a:t>まで</a:t>
            </a:r>
            <a:r>
              <a:rPr lang="ja-JP" altLang="en-US" sz="3200" dirty="0"/>
              <a:t>あるので・・・</a:t>
            </a:r>
            <a:endParaRPr kumimoji="1" lang="ja-JP" altLang="en-US" sz="3200" dirty="0"/>
          </a:p>
        </p:txBody>
      </p:sp>
      <p:pic>
        <p:nvPicPr>
          <p:cNvPr id="11" name="図 10">
            <a:extLst>
              <a:ext uri="{FF2B5EF4-FFF2-40B4-BE49-F238E27FC236}">
                <a16:creationId xmlns:a16="http://schemas.microsoft.com/office/drawing/2014/main" id="{579191F3-A0AA-4E9E-BA56-23C733537A51}"/>
              </a:ext>
            </a:extLst>
          </p:cNvPr>
          <p:cNvPicPr>
            <a:picLocks noChangeAspect="1"/>
          </p:cNvPicPr>
          <p:nvPr/>
        </p:nvPicPr>
        <p:blipFill rotWithShape="1">
          <a:blip r:embed="rId2">
            <a:extLst>
              <a:ext uri="{28A0092B-C50C-407E-A947-70E740481C1C}">
                <a14:useLocalDpi xmlns:a14="http://schemas.microsoft.com/office/drawing/2010/main" val="0"/>
              </a:ext>
            </a:extLst>
          </a:blip>
          <a:srcRect l="3577" t="16928" r="15308" b="5996"/>
          <a:stretch/>
        </p:blipFill>
        <p:spPr>
          <a:xfrm>
            <a:off x="996462" y="1699002"/>
            <a:ext cx="10199077" cy="5164824"/>
          </a:xfrm>
          <a:prstGeom prst="rect">
            <a:avLst/>
          </a:prstGeom>
        </p:spPr>
      </p:pic>
    </p:spTree>
    <p:extLst>
      <p:ext uri="{BB962C8B-B14F-4D97-AF65-F5344CB8AC3E}">
        <p14:creationId xmlns:p14="http://schemas.microsoft.com/office/powerpoint/2010/main" val="386847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story1_sano.html</a:t>
            </a:r>
            <a:r>
              <a:rPr lang="ja-JP" altLang="en-US" sz="3000" dirty="0"/>
              <a:t>」の改修法</a:t>
            </a:r>
            <a:endParaRPr kumimoji="1" lang="en-US" altLang="ja-JP" sz="3000" dirty="0"/>
          </a:p>
        </p:txBody>
      </p:sp>
      <p:sp>
        <p:nvSpPr>
          <p:cNvPr id="8" name="矢印: 五方向 7">
            <a:extLst>
              <a:ext uri="{FF2B5EF4-FFF2-40B4-BE49-F238E27FC236}">
                <a16:creationId xmlns:a16="http://schemas.microsoft.com/office/drawing/2014/main" id="{13CFAFF4-2FA8-4735-BAD7-59ABF420E728}"/>
              </a:ext>
            </a:extLst>
          </p:cNvPr>
          <p:cNvSpPr/>
          <p:nvPr/>
        </p:nvSpPr>
        <p:spPr>
          <a:xfrm>
            <a:off x="0" y="1032935"/>
            <a:ext cx="3474720" cy="639526"/>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2400" dirty="0"/>
              <a:t>そのあと・・・</a:t>
            </a:r>
          </a:p>
        </p:txBody>
      </p:sp>
      <p:sp>
        <p:nvSpPr>
          <p:cNvPr id="9" name="テキスト ボックス 8">
            <a:extLst>
              <a:ext uri="{FF2B5EF4-FFF2-40B4-BE49-F238E27FC236}">
                <a16:creationId xmlns:a16="http://schemas.microsoft.com/office/drawing/2014/main" id="{E9A8D5AF-6DEB-49A2-90CE-0F5B4C6807F9}"/>
              </a:ext>
            </a:extLst>
          </p:cNvPr>
          <p:cNvSpPr txBox="1"/>
          <p:nvPr/>
        </p:nvSpPr>
        <p:spPr>
          <a:xfrm>
            <a:off x="3601329" y="1059476"/>
            <a:ext cx="8060788" cy="584775"/>
          </a:xfrm>
          <a:prstGeom prst="rect">
            <a:avLst/>
          </a:prstGeom>
          <a:noFill/>
        </p:spPr>
        <p:txBody>
          <a:bodyPr wrap="square" rtlCol="0">
            <a:spAutoFit/>
          </a:bodyPr>
          <a:lstStyle/>
          <a:p>
            <a:pPr algn="ctr"/>
            <a:r>
              <a:rPr lang="en-US" altLang="ja-JP" sz="3200" dirty="0"/>
              <a:t>.text(text x)</a:t>
            </a:r>
            <a:r>
              <a:rPr lang="ja-JP" altLang="en-US" sz="3200" dirty="0"/>
              <a:t>に上か順に数字を当てはめる</a:t>
            </a:r>
            <a:endParaRPr kumimoji="1" lang="ja-JP" altLang="en-US" sz="3200" dirty="0"/>
          </a:p>
        </p:txBody>
      </p:sp>
      <p:pic>
        <p:nvPicPr>
          <p:cNvPr id="4" name="図 3">
            <a:extLst>
              <a:ext uri="{FF2B5EF4-FFF2-40B4-BE49-F238E27FC236}">
                <a16:creationId xmlns:a16="http://schemas.microsoft.com/office/drawing/2014/main" id="{2A927488-12A3-4478-9946-267BA6630DB1}"/>
              </a:ext>
            </a:extLst>
          </p:cNvPr>
          <p:cNvPicPr>
            <a:picLocks noChangeAspect="1"/>
          </p:cNvPicPr>
          <p:nvPr/>
        </p:nvPicPr>
        <p:blipFill rotWithShape="1">
          <a:blip r:embed="rId2">
            <a:extLst>
              <a:ext uri="{28A0092B-C50C-407E-A947-70E740481C1C}">
                <a14:useLocalDpi xmlns:a14="http://schemas.microsoft.com/office/drawing/2010/main" val="0"/>
              </a:ext>
            </a:extLst>
          </a:blip>
          <a:srcRect l="3923" t="16929" r="14846" b="6429"/>
          <a:stretch/>
        </p:blipFill>
        <p:spPr>
          <a:xfrm>
            <a:off x="938099" y="1670792"/>
            <a:ext cx="10315803" cy="5187208"/>
          </a:xfrm>
          <a:prstGeom prst="rect">
            <a:avLst/>
          </a:prstGeom>
        </p:spPr>
      </p:pic>
    </p:spTree>
    <p:extLst>
      <p:ext uri="{BB962C8B-B14F-4D97-AF65-F5344CB8AC3E}">
        <p14:creationId xmlns:p14="http://schemas.microsoft.com/office/powerpoint/2010/main" val="4151497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story1_sano.html</a:t>
            </a:r>
            <a:r>
              <a:rPr lang="ja-JP" altLang="en-US" sz="3000" dirty="0"/>
              <a:t>」の改修法</a:t>
            </a:r>
            <a:endParaRPr kumimoji="1" lang="en-US" altLang="ja-JP" sz="3000" dirty="0"/>
          </a:p>
        </p:txBody>
      </p:sp>
      <p:pic>
        <p:nvPicPr>
          <p:cNvPr id="5" name="図 4">
            <a:extLst>
              <a:ext uri="{FF2B5EF4-FFF2-40B4-BE49-F238E27FC236}">
                <a16:creationId xmlns:a16="http://schemas.microsoft.com/office/drawing/2014/main" id="{DDA4BB8E-4F4A-48BD-B9C1-E0F4E8DC80AF}"/>
              </a:ext>
            </a:extLst>
          </p:cNvPr>
          <p:cNvPicPr>
            <a:picLocks noChangeAspect="1"/>
          </p:cNvPicPr>
          <p:nvPr/>
        </p:nvPicPr>
        <p:blipFill rotWithShape="1">
          <a:blip r:embed="rId2">
            <a:extLst>
              <a:ext uri="{28A0092B-C50C-407E-A947-70E740481C1C}">
                <a14:useLocalDpi xmlns:a14="http://schemas.microsoft.com/office/drawing/2010/main" val="0"/>
              </a:ext>
            </a:extLst>
          </a:blip>
          <a:srcRect l="60923" t="30352" r="27077" b="62503"/>
          <a:stretch/>
        </p:blipFill>
        <p:spPr>
          <a:xfrm>
            <a:off x="0" y="1032935"/>
            <a:ext cx="4966745" cy="1575987"/>
          </a:xfrm>
          <a:prstGeom prst="rect">
            <a:avLst/>
          </a:prstGeom>
        </p:spPr>
      </p:pic>
      <p:sp>
        <p:nvSpPr>
          <p:cNvPr id="6" name="四角形: 角を丸くする 5">
            <a:extLst>
              <a:ext uri="{FF2B5EF4-FFF2-40B4-BE49-F238E27FC236}">
                <a16:creationId xmlns:a16="http://schemas.microsoft.com/office/drawing/2014/main" id="{9D407072-8148-4B26-9A12-331D7040208B}"/>
              </a:ext>
            </a:extLst>
          </p:cNvPr>
          <p:cNvSpPr/>
          <p:nvPr/>
        </p:nvSpPr>
        <p:spPr>
          <a:xfrm>
            <a:off x="2025748" y="1294228"/>
            <a:ext cx="2335237" cy="942535"/>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吹き出し: 角を丸めた四角形 9">
            <a:extLst>
              <a:ext uri="{FF2B5EF4-FFF2-40B4-BE49-F238E27FC236}">
                <a16:creationId xmlns:a16="http://schemas.microsoft.com/office/drawing/2014/main" id="{0BD6A6FE-5D02-4A2F-9567-2092B403234C}"/>
              </a:ext>
            </a:extLst>
          </p:cNvPr>
          <p:cNvSpPr/>
          <p:nvPr/>
        </p:nvSpPr>
        <p:spPr>
          <a:xfrm>
            <a:off x="6095999" y="1032935"/>
            <a:ext cx="4933071" cy="1428911"/>
          </a:xfrm>
          <a:prstGeom prst="wedgeRoundRectCallout">
            <a:avLst>
              <a:gd name="adj1" fmla="val -84369"/>
              <a:gd name="adj2" fmla="val 3430"/>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3200" dirty="0"/>
              <a:t>話し手の名称を入れます</a:t>
            </a:r>
          </a:p>
        </p:txBody>
      </p:sp>
      <p:sp>
        <p:nvSpPr>
          <p:cNvPr id="11" name="矢印: 下 10">
            <a:extLst>
              <a:ext uri="{FF2B5EF4-FFF2-40B4-BE49-F238E27FC236}">
                <a16:creationId xmlns:a16="http://schemas.microsoft.com/office/drawing/2014/main" id="{90E46BAF-96BC-4562-B80B-CF8C106E1E71}"/>
              </a:ext>
            </a:extLst>
          </p:cNvPr>
          <p:cNvSpPr/>
          <p:nvPr/>
        </p:nvSpPr>
        <p:spPr>
          <a:xfrm>
            <a:off x="3746694" y="2870215"/>
            <a:ext cx="4698609" cy="731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A92E747-8A71-4B4E-A889-D8718591C576}"/>
              </a:ext>
            </a:extLst>
          </p:cNvPr>
          <p:cNvSpPr txBox="1"/>
          <p:nvPr/>
        </p:nvSpPr>
        <p:spPr>
          <a:xfrm>
            <a:off x="0" y="3825438"/>
            <a:ext cx="4389970" cy="523220"/>
          </a:xfrm>
          <a:prstGeom prst="rect">
            <a:avLst/>
          </a:prstGeom>
          <a:noFill/>
        </p:spPr>
        <p:txBody>
          <a:bodyPr wrap="square" rtlCol="0">
            <a:spAutoFit/>
          </a:bodyPr>
          <a:lstStyle/>
          <a:p>
            <a:r>
              <a:rPr kumimoji="1" lang="ja-JP" altLang="en-US" sz="2800" dirty="0"/>
              <a:t>入力するものは・・・</a:t>
            </a:r>
          </a:p>
        </p:txBody>
      </p:sp>
      <p:sp>
        <p:nvSpPr>
          <p:cNvPr id="13" name="テキスト ボックス 12">
            <a:extLst>
              <a:ext uri="{FF2B5EF4-FFF2-40B4-BE49-F238E27FC236}">
                <a16:creationId xmlns:a16="http://schemas.microsoft.com/office/drawing/2014/main" id="{462384F1-2171-492F-B643-0B170CA85C31}"/>
              </a:ext>
            </a:extLst>
          </p:cNvPr>
          <p:cNvSpPr txBox="1"/>
          <p:nvPr/>
        </p:nvSpPr>
        <p:spPr>
          <a:xfrm>
            <a:off x="4337536" y="4293538"/>
            <a:ext cx="3516924" cy="1754326"/>
          </a:xfrm>
          <a:prstGeom prst="rect">
            <a:avLst/>
          </a:prstGeom>
          <a:noFill/>
        </p:spPr>
        <p:txBody>
          <a:bodyPr wrap="square" rtlCol="0">
            <a:spAutoFit/>
          </a:bodyPr>
          <a:lstStyle/>
          <a:p>
            <a:r>
              <a:rPr kumimoji="1" lang="ja-JP" altLang="en-US" sz="3600" dirty="0"/>
              <a:t>・主人公</a:t>
            </a:r>
            <a:endParaRPr kumimoji="1" lang="en-US" altLang="ja-JP" sz="3600" dirty="0"/>
          </a:p>
          <a:p>
            <a:r>
              <a:rPr lang="ja-JP" altLang="en-US" sz="3600" dirty="0"/>
              <a:t>・七賢人名</a:t>
            </a:r>
            <a:endParaRPr lang="en-US" altLang="ja-JP" sz="3600" dirty="0"/>
          </a:p>
          <a:p>
            <a:r>
              <a:rPr kumimoji="1" lang="ja-JP" altLang="en-US" sz="3600" dirty="0"/>
              <a:t>・半角スペース</a:t>
            </a:r>
          </a:p>
        </p:txBody>
      </p:sp>
      <p:sp>
        <p:nvSpPr>
          <p:cNvPr id="14" name="テキスト ボックス 13">
            <a:extLst>
              <a:ext uri="{FF2B5EF4-FFF2-40B4-BE49-F238E27FC236}">
                <a16:creationId xmlns:a16="http://schemas.microsoft.com/office/drawing/2014/main" id="{DF7683F6-EEEA-4F7E-845F-2A5E67ADC464}"/>
              </a:ext>
            </a:extLst>
          </p:cNvPr>
          <p:cNvSpPr txBox="1"/>
          <p:nvPr/>
        </p:nvSpPr>
        <p:spPr>
          <a:xfrm>
            <a:off x="8285872" y="5524644"/>
            <a:ext cx="3573193" cy="523220"/>
          </a:xfrm>
          <a:prstGeom prst="rect">
            <a:avLst/>
          </a:prstGeom>
          <a:noFill/>
        </p:spPr>
        <p:txBody>
          <a:bodyPr wrap="square" rtlCol="0">
            <a:spAutoFit/>
          </a:bodyPr>
          <a:lstStyle/>
          <a:p>
            <a:pPr algn="r"/>
            <a:r>
              <a:rPr kumimoji="1" lang="ja-JP" altLang="en-US" sz="2800" dirty="0"/>
              <a:t>のいずれかです</a:t>
            </a:r>
          </a:p>
        </p:txBody>
      </p:sp>
      <p:sp>
        <p:nvSpPr>
          <p:cNvPr id="15" name="テキスト ボックス 14">
            <a:extLst>
              <a:ext uri="{FF2B5EF4-FFF2-40B4-BE49-F238E27FC236}">
                <a16:creationId xmlns:a16="http://schemas.microsoft.com/office/drawing/2014/main" id="{76C0FD73-F809-49CB-96B8-85D022C7428E}"/>
              </a:ext>
            </a:extLst>
          </p:cNvPr>
          <p:cNvSpPr txBox="1"/>
          <p:nvPr/>
        </p:nvSpPr>
        <p:spPr>
          <a:xfrm>
            <a:off x="6095998" y="6331298"/>
            <a:ext cx="6079590" cy="369332"/>
          </a:xfrm>
          <a:prstGeom prst="rect">
            <a:avLst/>
          </a:prstGeom>
          <a:noFill/>
        </p:spPr>
        <p:txBody>
          <a:bodyPr wrap="square" rtlCol="0">
            <a:spAutoFit/>
          </a:bodyPr>
          <a:lstStyle/>
          <a:p>
            <a:r>
              <a:rPr kumimoji="1" lang="en-US" altLang="ja-JP" dirty="0"/>
              <a:t>※</a:t>
            </a:r>
            <a:r>
              <a:rPr kumimoji="1" lang="ja-JP" altLang="en-US" dirty="0"/>
              <a:t>半角スペースはナレーションなど話し手がいないとき</a:t>
            </a:r>
          </a:p>
        </p:txBody>
      </p:sp>
    </p:spTree>
    <p:extLst>
      <p:ext uri="{BB962C8B-B14F-4D97-AF65-F5344CB8AC3E}">
        <p14:creationId xmlns:p14="http://schemas.microsoft.com/office/powerpoint/2010/main" val="1618750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story1_sano.html</a:t>
            </a:r>
            <a:r>
              <a:rPr lang="ja-JP" altLang="en-US" sz="3000" dirty="0"/>
              <a:t>」の改修法</a:t>
            </a:r>
            <a:endParaRPr kumimoji="1" lang="en-US" altLang="ja-JP" sz="3000" dirty="0"/>
          </a:p>
        </p:txBody>
      </p:sp>
      <p:pic>
        <p:nvPicPr>
          <p:cNvPr id="4" name="図 3">
            <a:extLst>
              <a:ext uri="{FF2B5EF4-FFF2-40B4-BE49-F238E27FC236}">
                <a16:creationId xmlns:a16="http://schemas.microsoft.com/office/drawing/2014/main" id="{0A845956-4BDF-4B07-A5D0-45C64B6D5513}"/>
              </a:ext>
            </a:extLst>
          </p:cNvPr>
          <p:cNvPicPr>
            <a:picLocks noChangeAspect="1"/>
          </p:cNvPicPr>
          <p:nvPr/>
        </p:nvPicPr>
        <p:blipFill rotWithShape="1">
          <a:blip r:embed="rId2">
            <a:extLst>
              <a:ext uri="{28A0092B-C50C-407E-A947-70E740481C1C}">
                <a14:useLocalDpi xmlns:a14="http://schemas.microsoft.com/office/drawing/2010/main" val="0"/>
              </a:ext>
            </a:extLst>
          </a:blip>
          <a:srcRect l="4616" t="13124" r="39077" b="33036"/>
          <a:stretch/>
        </p:blipFill>
        <p:spPr>
          <a:xfrm>
            <a:off x="585791" y="1032935"/>
            <a:ext cx="11020417" cy="5615838"/>
          </a:xfrm>
          <a:prstGeom prst="rect">
            <a:avLst/>
          </a:prstGeom>
        </p:spPr>
      </p:pic>
    </p:spTree>
    <p:extLst>
      <p:ext uri="{BB962C8B-B14F-4D97-AF65-F5344CB8AC3E}">
        <p14:creationId xmlns:p14="http://schemas.microsoft.com/office/powerpoint/2010/main" val="1590981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story1_sano.html</a:t>
            </a:r>
            <a:r>
              <a:rPr lang="ja-JP" altLang="en-US" sz="3000" dirty="0"/>
              <a:t>」の改修法</a:t>
            </a:r>
            <a:endParaRPr kumimoji="1" lang="en-US" altLang="ja-JP" sz="3000" dirty="0"/>
          </a:p>
        </p:txBody>
      </p:sp>
      <p:sp>
        <p:nvSpPr>
          <p:cNvPr id="5" name="テキスト ボックス 4">
            <a:extLst>
              <a:ext uri="{FF2B5EF4-FFF2-40B4-BE49-F238E27FC236}">
                <a16:creationId xmlns:a16="http://schemas.microsoft.com/office/drawing/2014/main" id="{F630CF35-FF53-4273-8DFF-268841C3BA79}"/>
              </a:ext>
            </a:extLst>
          </p:cNvPr>
          <p:cNvSpPr txBox="1"/>
          <p:nvPr/>
        </p:nvSpPr>
        <p:spPr>
          <a:xfrm>
            <a:off x="3084162" y="1053140"/>
            <a:ext cx="9107838" cy="1446550"/>
          </a:xfrm>
          <a:prstGeom prst="rect">
            <a:avLst/>
          </a:prstGeom>
          <a:noFill/>
        </p:spPr>
        <p:txBody>
          <a:bodyPr wrap="square" rtlCol="0">
            <a:spAutoFit/>
          </a:bodyPr>
          <a:lstStyle/>
          <a:p>
            <a:r>
              <a:rPr kumimoji="1" lang="ja-JP" altLang="en-US" sz="4000" dirty="0"/>
              <a:t>プログラミングを完成させるために</a:t>
            </a:r>
            <a:endParaRPr kumimoji="1" lang="en-US" altLang="ja-JP" sz="4000" dirty="0"/>
          </a:p>
          <a:p>
            <a:pPr algn="r"/>
            <a:r>
              <a:rPr kumimoji="1" lang="ja-JP" altLang="en-US" sz="4000" dirty="0"/>
              <a:t>末尾に「</a:t>
            </a:r>
            <a:r>
              <a:rPr kumimoji="1" lang="en-US" altLang="ja-JP" sz="4800" b="1" dirty="0">
                <a:solidFill>
                  <a:srgbClr val="FF0000"/>
                </a:solidFill>
              </a:rPr>
              <a:t>});</a:t>
            </a:r>
            <a:r>
              <a:rPr kumimoji="1" lang="ja-JP" altLang="en-US" sz="4000" dirty="0"/>
              <a:t>」を追加していく</a:t>
            </a:r>
          </a:p>
        </p:txBody>
      </p:sp>
      <p:sp>
        <p:nvSpPr>
          <p:cNvPr id="6" name="矢印: 五方向 5">
            <a:extLst>
              <a:ext uri="{FF2B5EF4-FFF2-40B4-BE49-F238E27FC236}">
                <a16:creationId xmlns:a16="http://schemas.microsoft.com/office/drawing/2014/main" id="{1E221C61-3FB9-48FF-A8DE-DACF11876672}"/>
              </a:ext>
            </a:extLst>
          </p:cNvPr>
          <p:cNvSpPr/>
          <p:nvPr/>
        </p:nvSpPr>
        <p:spPr>
          <a:xfrm>
            <a:off x="0" y="1032935"/>
            <a:ext cx="3084162" cy="681925"/>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2800" dirty="0"/>
              <a:t>次にやること</a:t>
            </a:r>
          </a:p>
        </p:txBody>
      </p:sp>
      <p:sp>
        <p:nvSpPr>
          <p:cNvPr id="8" name="矢印: 下 7">
            <a:extLst>
              <a:ext uri="{FF2B5EF4-FFF2-40B4-BE49-F238E27FC236}">
                <a16:creationId xmlns:a16="http://schemas.microsoft.com/office/drawing/2014/main" id="{6CAD64B1-869F-4114-9299-BB592DA948AC}"/>
              </a:ext>
            </a:extLst>
          </p:cNvPr>
          <p:cNvSpPr/>
          <p:nvPr/>
        </p:nvSpPr>
        <p:spPr>
          <a:xfrm>
            <a:off x="3011837" y="2681207"/>
            <a:ext cx="6168326" cy="557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0ADAAF1C-BFAD-47F6-B4C3-6C89B75D00DC}"/>
              </a:ext>
            </a:extLst>
          </p:cNvPr>
          <p:cNvPicPr>
            <a:picLocks noChangeAspect="1"/>
          </p:cNvPicPr>
          <p:nvPr/>
        </p:nvPicPr>
        <p:blipFill rotWithShape="1">
          <a:blip r:embed="rId2">
            <a:extLst>
              <a:ext uri="{28A0092B-C50C-407E-A947-70E740481C1C}">
                <a14:useLocalDpi xmlns:a14="http://schemas.microsoft.com/office/drawing/2010/main" val="0"/>
              </a:ext>
            </a:extLst>
          </a:blip>
          <a:srcRect l="23008" t="64490" r="33135" b="11181"/>
          <a:stretch/>
        </p:blipFill>
        <p:spPr>
          <a:xfrm>
            <a:off x="0" y="3239146"/>
            <a:ext cx="9732936" cy="2877564"/>
          </a:xfrm>
          <a:prstGeom prst="rect">
            <a:avLst/>
          </a:prstGeom>
        </p:spPr>
      </p:pic>
      <p:sp>
        <p:nvSpPr>
          <p:cNvPr id="11" name="四角形: 角を丸くする 10">
            <a:extLst>
              <a:ext uri="{FF2B5EF4-FFF2-40B4-BE49-F238E27FC236}">
                <a16:creationId xmlns:a16="http://schemas.microsoft.com/office/drawing/2014/main" id="{4198430A-6A76-40F8-A4F2-4DDE5C7072D6}"/>
              </a:ext>
            </a:extLst>
          </p:cNvPr>
          <p:cNvSpPr/>
          <p:nvPr/>
        </p:nvSpPr>
        <p:spPr>
          <a:xfrm>
            <a:off x="681925" y="5532897"/>
            <a:ext cx="8498238" cy="433952"/>
          </a:xfrm>
          <a:prstGeom prst="roundRect">
            <a:avLst/>
          </a:prstGeom>
          <a:noFill/>
          <a:ln w="571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吹き出し: 角を丸めた四角形 11">
            <a:extLst>
              <a:ext uri="{FF2B5EF4-FFF2-40B4-BE49-F238E27FC236}">
                <a16:creationId xmlns:a16="http://schemas.microsoft.com/office/drawing/2014/main" id="{D51D3D2A-4AB5-47DA-B242-F8170C641780}"/>
              </a:ext>
            </a:extLst>
          </p:cNvPr>
          <p:cNvSpPr/>
          <p:nvPr/>
        </p:nvSpPr>
        <p:spPr>
          <a:xfrm>
            <a:off x="9469464" y="3766088"/>
            <a:ext cx="2722536" cy="2200761"/>
          </a:xfrm>
          <a:prstGeom prst="wedgeRoundRectCallout">
            <a:avLst>
              <a:gd name="adj1" fmla="val -61526"/>
              <a:gd name="adj2" fmla="val 3319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a:t>線の下が</a:t>
            </a:r>
            <a:r>
              <a:rPr lang="en-US" altLang="ja-JP" sz="2800" dirty="0"/>
              <a:t>});</a:t>
            </a:r>
            <a:r>
              <a:rPr lang="ja-JP" altLang="en-US" sz="2800" dirty="0"/>
              <a:t>で埋まるまで</a:t>
            </a:r>
            <a:endParaRPr lang="en-US" altLang="ja-JP" sz="2800" dirty="0"/>
          </a:p>
          <a:p>
            <a:pPr algn="ctr"/>
            <a:r>
              <a:rPr lang="ja-JP" altLang="en-US" sz="2800" dirty="0"/>
              <a:t>追加する</a:t>
            </a:r>
            <a:endParaRPr kumimoji="1" lang="ja-JP" altLang="en-US" sz="2800" dirty="0"/>
          </a:p>
        </p:txBody>
      </p:sp>
    </p:spTree>
    <p:extLst>
      <p:ext uri="{BB962C8B-B14F-4D97-AF65-F5344CB8AC3E}">
        <p14:creationId xmlns:p14="http://schemas.microsoft.com/office/powerpoint/2010/main" val="301419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kumimoji="1" lang="en-US" altLang="ja-JP" sz="3600" b="1" dirty="0"/>
              <a:t>1.</a:t>
            </a:r>
            <a:r>
              <a:rPr kumimoji="1" lang="ja-JP" altLang="en-US" sz="3600" b="1" dirty="0"/>
              <a:t>ファルダ</a:t>
            </a:r>
            <a:r>
              <a:rPr kumimoji="1" lang="en-US" altLang="ja-JP" sz="3600" b="1" dirty="0"/>
              <a:t>―</a:t>
            </a:r>
            <a:r>
              <a:rPr kumimoji="1" lang="ja-JP" altLang="en-US" sz="3600" b="1" dirty="0"/>
              <a:t>分類の内訳</a:t>
            </a:r>
          </a:p>
        </p:txBody>
      </p:sp>
      <p:sp>
        <p:nvSpPr>
          <p:cNvPr id="4" name="テキスト ボックス 3">
            <a:extLst>
              <a:ext uri="{FF2B5EF4-FFF2-40B4-BE49-F238E27FC236}">
                <a16:creationId xmlns:a16="http://schemas.microsoft.com/office/drawing/2014/main" id="{35902383-D39D-461A-BF5A-33B7CDB1FAEB}"/>
              </a:ext>
            </a:extLst>
          </p:cNvPr>
          <p:cNvSpPr txBox="1"/>
          <p:nvPr/>
        </p:nvSpPr>
        <p:spPr>
          <a:xfrm>
            <a:off x="0" y="731520"/>
            <a:ext cx="8567225" cy="523220"/>
          </a:xfrm>
          <a:prstGeom prst="rect">
            <a:avLst/>
          </a:prstGeom>
          <a:noFill/>
        </p:spPr>
        <p:txBody>
          <a:bodyPr wrap="square" rtlCol="0">
            <a:spAutoFit/>
          </a:bodyPr>
          <a:lstStyle/>
          <a:p>
            <a:r>
              <a:rPr lang="en-US" altLang="ja-JP" sz="2800" dirty="0" err="1"/>
              <a:t>StoryAndEnding</a:t>
            </a:r>
            <a:r>
              <a:rPr lang="ja-JP" altLang="en-US" sz="2800" dirty="0"/>
              <a:t>ファルダ</a:t>
            </a:r>
            <a:r>
              <a:rPr lang="en-US" altLang="ja-JP" sz="2800" dirty="0"/>
              <a:t>―</a:t>
            </a:r>
            <a:r>
              <a:rPr lang="ja-JP" altLang="en-US" sz="2800" dirty="0"/>
              <a:t>内には・・・</a:t>
            </a:r>
            <a:endParaRPr kumimoji="1" lang="ja-JP" altLang="en-US" sz="2800" dirty="0"/>
          </a:p>
        </p:txBody>
      </p:sp>
      <p:pic>
        <p:nvPicPr>
          <p:cNvPr id="6" name="図 5">
            <a:extLst>
              <a:ext uri="{FF2B5EF4-FFF2-40B4-BE49-F238E27FC236}">
                <a16:creationId xmlns:a16="http://schemas.microsoft.com/office/drawing/2014/main" id="{4E729613-0E30-4C92-8B1C-74EF80E93B47}"/>
              </a:ext>
            </a:extLst>
          </p:cNvPr>
          <p:cNvPicPr>
            <a:picLocks noChangeAspect="1"/>
          </p:cNvPicPr>
          <p:nvPr/>
        </p:nvPicPr>
        <p:blipFill rotWithShape="1">
          <a:blip r:embed="rId2">
            <a:extLst>
              <a:ext uri="{28A0092B-C50C-407E-A947-70E740481C1C}">
                <a14:useLocalDpi xmlns:a14="http://schemas.microsoft.com/office/drawing/2010/main" val="0"/>
              </a:ext>
            </a:extLst>
          </a:blip>
          <a:srcRect l="11769" r="37808" b="29986"/>
          <a:stretch/>
        </p:blipFill>
        <p:spPr>
          <a:xfrm>
            <a:off x="2236762" y="1254740"/>
            <a:ext cx="7410295" cy="5483685"/>
          </a:xfrm>
          <a:prstGeom prst="rect">
            <a:avLst/>
          </a:prstGeom>
        </p:spPr>
      </p:pic>
      <p:sp>
        <p:nvSpPr>
          <p:cNvPr id="7" name="フローチャート: 代替処理 6">
            <a:extLst>
              <a:ext uri="{FF2B5EF4-FFF2-40B4-BE49-F238E27FC236}">
                <a16:creationId xmlns:a16="http://schemas.microsoft.com/office/drawing/2014/main" id="{65B42C49-E023-4850-A89E-56FDF31038B0}"/>
              </a:ext>
            </a:extLst>
          </p:cNvPr>
          <p:cNvSpPr/>
          <p:nvPr/>
        </p:nvSpPr>
        <p:spPr>
          <a:xfrm>
            <a:off x="2335237" y="2686929"/>
            <a:ext cx="5148776" cy="1674056"/>
          </a:xfrm>
          <a:prstGeom prst="flowChartAlternateProcess">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C979D597-3ACA-4EEB-B20C-C061870722D9}"/>
              </a:ext>
            </a:extLst>
          </p:cNvPr>
          <p:cNvSpPr/>
          <p:nvPr/>
        </p:nvSpPr>
        <p:spPr>
          <a:xfrm>
            <a:off x="8342142" y="1777960"/>
            <a:ext cx="3066756" cy="1584218"/>
          </a:xfrm>
          <a:prstGeom prst="wedgeRoundRectCallout">
            <a:avLst>
              <a:gd name="adj1" fmla="val -78172"/>
              <a:gd name="adj2" fmla="val 57827"/>
              <a:gd name="adj3" fmla="val 16667"/>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400" dirty="0"/>
              <a:t>各七賢人の</a:t>
            </a:r>
            <a:r>
              <a:rPr lang="en-US" altLang="ja-JP" sz="2400" dirty="0"/>
              <a:t>story</a:t>
            </a:r>
            <a:r>
              <a:rPr lang="ja-JP" altLang="en-US" sz="2400" dirty="0"/>
              <a:t>と</a:t>
            </a:r>
            <a:r>
              <a:rPr lang="en-US" altLang="ja-JP" sz="2400" dirty="0"/>
              <a:t>ending</a:t>
            </a:r>
            <a:r>
              <a:rPr lang="ja-JP" altLang="en-US" sz="2400" dirty="0"/>
              <a:t>のプログラミングがあります</a:t>
            </a:r>
            <a:endParaRPr kumimoji="1" lang="ja-JP" altLang="en-US" sz="2400" dirty="0"/>
          </a:p>
        </p:txBody>
      </p:sp>
    </p:spTree>
    <p:extLst>
      <p:ext uri="{BB962C8B-B14F-4D97-AF65-F5344CB8AC3E}">
        <p14:creationId xmlns:p14="http://schemas.microsoft.com/office/powerpoint/2010/main" val="569944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story1_sano.html</a:t>
            </a:r>
            <a:r>
              <a:rPr lang="ja-JP" altLang="en-US" sz="3000" dirty="0"/>
              <a:t>」の改修法</a:t>
            </a:r>
            <a:endParaRPr kumimoji="1" lang="en-US" altLang="ja-JP" sz="3000" dirty="0"/>
          </a:p>
        </p:txBody>
      </p:sp>
      <p:pic>
        <p:nvPicPr>
          <p:cNvPr id="13" name="図 12">
            <a:extLst>
              <a:ext uri="{FF2B5EF4-FFF2-40B4-BE49-F238E27FC236}">
                <a16:creationId xmlns:a16="http://schemas.microsoft.com/office/drawing/2014/main" id="{0FA766FD-7A47-4BB7-8F60-4B2FCF1643EC}"/>
              </a:ext>
            </a:extLst>
          </p:cNvPr>
          <p:cNvPicPr>
            <a:picLocks noChangeAspect="1"/>
          </p:cNvPicPr>
          <p:nvPr/>
        </p:nvPicPr>
        <p:blipFill rotWithShape="1">
          <a:blip r:embed="rId2">
            <a:extLst>
              <a:ext uri="{28A0092B-C50C-407E-A947-70E740481C1C}">
                <a14:useLocalDpi xmlns:a14="http://schemas.microsoft.com/office/drawing/2010/main" val="0"/>
              </a:ext>
            </a:extLst>
          </a:blip>
          <a:srcRect l="5339" t="22510" r="53983" b="25492"/>
          <a:stretch/>
        </p:blipFill>
        <p:spPr>
          <a:xfrm>
            <a:off x="0" y="1032935"/>
            <a:ext cx="8550552" cy="5825065"/>
          </a:xfrm>
          <a:prstGeom prst="rect">
            <a:avLst/>
          </a:prstGeom>
        </p:spPr>
      </p:pic>
      <p:sp>
        <p:nvSpPr>
          <p:cNvPr id="14" name="吹き出し: 角を丸めた四角形 13">
            <a:extLst>
              <a:ext uri="{FF2B5EF4-FFF2-40B4-BE49-F238E27FC236}">
                <a16:creationId xmlns:a16="http://schemas.microsoft.com/office/drawing/2014/main" id="{4F9831F2-77DC-4643-A30B-6E74F3BE1F60}"/>
              </a:ext>
            </a:extLst>
          </p:cNvPr>
          <p:cNvSpPr/>
          <p:nvPr/>
        </p:nvSpPr>
        <p:spPr>
          <a:xfrm>
            <a:off x="8415580" y="1744706"/>
            <a:ext cx="3316964" cy="2200761"/>
          </a:xfrm>
          <a:prstGeom prst="wedgeRoundRectCallout">
            <a:avLst>
              <a:gd name="adj1" fmla="val -82552"/>
              <a:gd name="adj2" fmla="val -1820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a:t>線の下が</a:t>
            </a:r>
            <a:r>
              <a:rPr lang="en-US" altLang="ja-JP" sz="2800" dirty="0"/>
              <a:t>});</a:t>
            </a:r>
            <a:r>
              <a:rPr lang="ja-JP" altLang="en-US" sz="2800" dirty="0"/>
              <a:t>で</a:t>
            </a:r>
            <a:endParaRPr lang="en-US" altLang="ja-JP" sz="2800" dirty="0"/>
          </a:p>
          <a:p>
            <a:pPr algn="ctr"/>
            <a:r>
              <a:rPr lang="ja-JP" altLang="en-US" sz="2800" dirty="0"/>
              <a:t>埋まるまで</a:t>
            </a:r>
            <a:endParaRPr lang="en-US" altLang="ja-JP" sz="2800" dirty="0"/>
          </a:p>
          <a:p>
            <a:pPr algn="ctr"/>
            <a:r>
              <a:rPr lang="ja-JP" altLang="en-US" sz="2800" dirty="0"/>
              <a:t>追加する</a:t>
            </a:r>
            <a:endParaRPr kumimoji="1" lang="ja-JP" altLang="en-US" sz="2800" dirty="0"/>
          </a:p>
        </p:txBody>
      </p:sp>
    </p:spTree>
    <p:extLst>
      <p:ext uri="{BB962C8B-B14F-4D97-AF65-F5344CB8AC3E}">
        <p14:creationId xmlns:p14="http://schemas.microsoft.com/office/powerpoint/2010/main" val="1152090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3" name="テキスト ボックス 2">
            <a:extLst>
              <a:ext uri="{FF2B5EF4-FFF2-40B4-BE49-F238E27FC236}">
                <a16:creationId xmlns:a16="http://schemas.microsoft.com/office/drawing/2014/main" id="{BC5F36A2-D049-4F33-9350-1B3099C965C2}"/>
              </a:ext>
            </a:extLst>
          </p:cNvPr>
          <p:cNvSpPr txBox="1"/>
          <p:nvPr/>
        </p:nvSpPr>
        <p:spPr>
          <a:xfrm>
            <a:off x="0" y="478937"/>
            <a:ext cx="9732936" cy="646331"/>
          </a:xfrm>
          <a:prstGeom prst="rect">
            <a:avLst/>
          </a:prstGeom>
          <a:noFill/>
        </p:spPr>
        <p:txBody>
          <a:bodyPr wrap="square" rtlCol="0">
            <a:spAutoFit/>
          </a:bodyPr>
          <a:lstStyle/>
          <a:p>
            <a:r>
              <a:rPr kumimoji="1" lang="ja-JP" altLang="en-US" sz="3600" dirty="0"/>
              <a:t>①任意のタイミングで人物を登場させる場合</a:t>
            </a:r>
          </a:p>
        </p:txBody>
      </p:sp>
      <p:sp>
        <p:nvSpPr>
          <p:cNvPr id="4" name="テキスト ボックス 3">
            <a:extLst>
              <a:ext uri="{FF2B5EF4-FFF2-40B4-BE49-F238E27FC236}">
                <a16:creationId xmlns:a16="http://schemas.microsoft.com/office/drawing/2014/main" id="{EEA1FDDB-1C4E-4945-A912-121C9C967F2F}"/>
              </a:ext>
            </a:extLst>
          </p:cNvPr>
          <p:cNvSpPr txBox="1"/>
          <p:nvPr/>
        </p:nvSpPr>
        <p:spPr>
          <a:xfrm>
            <a:off x="0" y="1398001"/>
            <a:ext cx="12192000" cy="1815882"/>
          </a:xfrm>
          <a:prstGeom prst="rect">
            <a:avLst/>
          </a:prstGeom>
          <a:noFill/>
        </p:spPr>
        <p:txBody>
          <a:bodyPr wrap="square" rtlCol="0">
            <a:spAutoFit/>
          </a:bodyPr>
          <a:lstStyle/>
          <a:p>
            <a:r>
              <a:rPr lang="ja-JP" altLang="en-US" sz="2800" dirty="0"/>
              <a:t>登場させる</a:t>
            </a:r>
            <a:r>
              <a:rPr lang="en-US" altLang="ja-JP" sz="2800" dirty="0"/>
              <a:t>text</a:t>
            </a:r>
            <a:r>
              <a:rPr lang="ja-JP" altLang="en-US" sz="2800" dirty="0"/>
              <a:t>の</a:t>
            </a:r>
            <a:r>
              <a:rPr lang="en-US" altLang="ja-JP" sz="2800" dirty="0"/>
              <a:t>.text(text x)…</a:t>
            </a:r>
            <a:r>
              <a:rPr lang="ja-JP" altLang="en-US" sz="2800" dirty="0"/>
              <a:t>の末尾に</a:t>
            </a:r>
            <a:endParaRPr lang="en-US" altLang="ja-JP" sz="2800" dirty="0"/>
          </a:p>
          <a:p>
            <a:pPr algn="ctr"/>
            <a:r>
              <a:rPr lang="ja-JP" altLang="en-US" sz="2800" dirty="0"/>
              <a:t>「</a:t>
            </a:r>
            <a:r>
              <a:rPr lang="en-US" altLang="ja-JP" sz="2800" b="1" dirty="0">
                <a:solidFill>
                  <a:srgbClr val="FF0000"/>
                </a:solidFill>
                <a:latin typeface="Century Schoolbook" panose="02040604050505020304" pitchFamily="18" charset="0"/>
              </a:rPr>
              <a:t>,$(‘.human’).html(“&lt;</a:t>
            </a:r>
            <a:r>
              <a:rPr lang="en-US" altLang="ja-JP" sz="2800" b="1" dirty="0" err="1">
                <a:solidFill>
                  <a:srgbClr val="FF0000"/>
                </a:solidFill>
                <a:latin typeface="Century Schoolbook" panose="02040604050505020304" pitchFamily="18" charset="0"/>
              </a:rPr>
              <a:t>img</a:t>
            </a:r>
            <a:r>
              <a:rPr lang="en-US" altLang="ja-JP" sz="2800" b="1" dirty="0">
                <a:solidFill>
                  <a:srgbClr val="FF0000"/>
                </a:solidFill>
                <a:latin typeface="Century Schoolbook" panose="02040604050505020304" pitchFamily="18" charset="0"/>
              </a:rPr>
              <a:t> </a:t>
            </a:r>
            <a:r>
              <a:rPr lang="en-US" altLang="ja-JP" sz="2800" b="1" dirty="0" err="1">
                <a:solidFill>
                  <a:srgbClr val="FF0000"/>
                </a:solidFill>
                <a:latin typeface="Century Schoolbook" panose="02040604050505020304" pitchFamily="18" charset="0"/>
              </a:rPr>
              <a:t>src</a:t>
            </a:r>
            <a:r>
              <a:rPr lang="en-US" altLang="ja-JP" sz="2800" b="1" dirty="0">
                <a:solidFill>
                  <a:srgbClr val="FF0000"/>
                </a:solidFill>
                <a:latin typeface="Century Schoolbook" panose="02040604050505020304" pitchFamily="18" charset="0"/>
              </a:rPr>
              <a:t>=‘../../../../share/</a:t>
            </a:r>
            <a:r>
              <a:rPr lang="ja-JP" altLang="en-US" sz="2800" b="1" dirty="0">
                <a:solidFill>
                  <a:srgbClr val="FF0000"/>
                </a:solidFill>
                <a:latin typeface="Century Schoolbook" panose="02040604050505020304" pitchFamily="18" charset="0"/>
              </a:rPr>
              <a:t>画像名</a:t>
            </a:r>
            <a:r>
              <a:rPr lang="en-US" altLang="ja-JP" sz="2800" b="1" dirty="0">
                <a:solidFill>
                  <a:srgbClr val="FF0000"/>
                </a:solidFill>
                <a:latin typeface="Century Schoolbook" panose="02040604050505020304" pitchFamily="18" charset="0"/>
              </a:rPr>
              <a:t>‘&gt;“)</a:t>
            </a:r>
            <a:r>
              <a:rPr lang="ja-JP" altLang="en-US" sz="2800" dirty="0"/>
              <a:t>」</a:t>
            </a:r>
            <a:endParaRPr lang="en-US" altLang="ja-JP" sz="2800" dirty="0"/>
          </a:p>
          <a:p>
            <a:pPr algn="r"/>
            <a:r>
              <a:rPr lang="ja-JP" altLang="en-US" sz="2800" dirty="0"/>
              <a:t>を追加してください</a:t>
            </a:r>
            <a:endParaRPr lang="en-US" altLang="ja-JP" sz="2800" dirty="0"/>
          </a:p>
          <a:p>
            <a:pPr algn="ctr"/>
            <a:r>
              <a:rPr lang="ja-JP" altLang="en-US" sz="2800" dirty="0"/>
              <a:t>なお使用する人物画像は</a:t>
            </a:r>
            <a:r>
              <a:rPr lang="en-US" altLang="ja-JP" sz="2800" b="1" dirty="0">
                <a:solidFill>
                  <a:srgbClr val="FF0000"/>
                </a:solidFill>
              </a:rPr>
              <a:t>share</a:t>
            </a:r>
            <a:r>
              <a:rPr lang="ja-JP" altLang="en-US" sz="2800" b="1" dirty="0">
                <a:solidFill>
                  <a:srgbClr val="FF0000"/>
                </a:solidFill>
              </a:rPr>
              <a:t>ファイル</a:t>
            </a:r>
            <a:r>
              <a:rPr lang="ja-JP" altLang="en-US" sz="2800" dirty="0"/>
              <a:t>のものを使ってください</a:t>
            </a:r>
            <a:endParaRPr lang="en-US" altLang="ja-JP" sz="2800" dirty="0"/>
          </a:p>
        </p:txBody>
      </p:sp>
      <p:sp>
        <p:nvSpPr>
          <p:cNvPr id="5" name="テキスト ボックス 4">
            <a:extLst>
              <a:ext uri="{FF2B5EF4-FFF2-40B4-BE49-F238E27FC236}">
                <a16:creationId xmlns:a16="http://schemas.microsoft.com/office/drawing/2014/main" id="{5528D752-C659-4AE7-B3C4-9EA57FD2266E}"/>
              </a:ext>
            </a:extLst>
          </p:cNvPr>
          <p:cNvSpPr txBox="1"/>
          <p:nvPr/>
        </p:nvSpPr>
        <p:spPr>
          <a:xfrm>
            <a:off x="0" y="3486616"/>
            <a:ext cx="10554347" cy="461665"/>
          </a:xfrm>
          <a:prstGeom prst="rect">
            <a:avLst/>
          </a:prstGeom>
          <a:noFill/>
        </p:spPr>
        <p:txBody>
          <a:bodyPr wrap="square" rtlCol="0">
            <a:spAutoFit/>
          </a:bodyPr>
          <a:lstStyle/>
          <a:p>
            <a:r>
              <a:rPr kumimoji="1" lang="en-US" altLang="ja-JP" sz="2400" dirty="0"/>
              <a:t>Ex)</a:t>
            </a:r>
            <a:r>
              <a:rPr kumimoji="1" lang="en-US" altLang="ja-JP" sz="2400" dirty="0" err="1"/>
              <a:t>var</a:t>
            </a:r>
            <a:r>
              <a:rPr kumimoji="1" lang="en-US" altLang="ja-JP" sz="2400" dirty="0"/>
              <a:t> text2</a:t>
            </a:r>
            <a:r>
              <a:rPr kumimoji="1" lang="ja-JP" altLang="en-US" sz="2400" dirty="0"/>
              <a:t>の文章で</a:t>
            </a:r>
            <a:r>
              <a:rPr kumimoji="1" lang="en-US" altLang="ja-JP" sz="2400" dirty="0"/>
              <a:t>share</a:t>
            </a:r>
            <a:r>
              <a:rPr kumimoji="1" lang="ja-JP" altLang="en-US" sz="2400" dirty="0"/>
              <a:t>ファイルの「</a:t>
            </a:r>
            <a:r>
              <a:rPr lang="en-US" altLang="ja-JP" sz="2400" dirty="0"/>
              <a:t>a1.png</a:t>
            </a:r>
            <a:r>
              <a:rPr lang="ja-JP" altLang="en-US" sz="2400" dirty="0"/>
              <a:t>」を表示させたい場合</a:t>
            </a:r>
            <a:endParaRPr kumimoji="1" lang="ja-JP" altLang="en-US" sz="2400" dirty="0"/>
          </a:p>
        </p:txBody>
      </p:sp>
      <p:sp>
        <p:nvSpPr>
          <p:cNvPr id="6" name="テキスト ボックス 5">
            <a:extLst>
              <a:ext uri="{FF2B5EF4-FFF2-40B4-BE49-F238E27FC236}">
                <a16:creationId xmlns:a16="http://schemas.microsoft.com/office/drawing/2014/main" id="{2997C181-A0FB-4942-AC1E-6F12BAE1F7B9}"/>
              </a:ext>
            </a:extLst>
          </p:cNvPr>
          <p:cNvSpPr txBox="1"/>
          <p:nvPr/>
        </p:nvSpPr>
        <p:spPr>
          <a:xfrm>
            <a:off x="-1" y="4221014"/>
            <a:ext cx="12192001" cy="1569660"/>
          </a:xfrm>
          <a:prstGeom prst="rect">
            <a:avLst/>
          </a:prstGeom>
          <a:noFill/>
        </p:spPr>
        <p:txBody>
          <a:bodyPr wrap="square" rtlCol="0">
            <a:spAutoFit/>
          </a:bodyPr>
          <a:lstStyle/>
          <a:p>
            <a:r>
              <a:rPr lang="en-US" altLang="ja-JP" sz="2400" dirty="0">
                <a:latin typeface="Century Schoolbook" panose="02040604050505020304" pitchFamily="18" charset="0"/>
              </a:rPr>
              <a:t>…$('.butom_2').click(function(){</a:t>
            </a:r>
          </a:p>
          <a:p>
            <a:pPr algn="ctr"/>
            <a:r>
              <a:rPr lang="en-US" altLang="ja-JP" sz="2400" dirty="0">
                <a:latin typeface="Century Schoolbook" panose="02040604050505020304" pitchFamily="18" charset="0"/>
              </a:rPr>
              <a:t>$(‘.</a:t>
            </a:r>
            <a:r>
              <a:rPr lang="en-US" altLang="ja-JP" sz="2400" dirty="0" err="1">
                <a:latin typeface="Century Schoolbook" panose="02040604050505020304" pitchFamily="18" charset="0"/>
              </a:rPr>
              <a:t>comentin</a:t>
            </a:r>
            <a:r>
              <a:rPr lang="en-US" altLang="ja-JP" sz="2400" dirty="0">
                <a:latin typeface="Century Schoolbook" panose="02040604050505020304" pitchFamily="18" charset="0"/>
              </a:rPr>
              <a:t>’).text(text2).</a:t>
            </a:r>
            <a:r>
              <a:rPr lang="en-US" altLang="ja-JP" sz="2400" dirty="0" err="1">
                <a:latin typeface="Century Schoolbook" panose="02040604050505020304" pitchFamily="18" charset="0"/>
              </a:rPr>
              <a:t>css</a:t>
            </a:r>
            <a:r>
              <a:rPr lang="en-US" altLang="ja-JP" sz="2400" dirty="0">
                <a:latin typeface="Century Schoolbook" panose="02040604050505020304" pitchFamily="18" charset="0"/>
              </a:rPr>
              <a:t>(“font-size”,“5vmin”),$(‘.</a:t>
            </a:r>
            <a:r>
              <a:rPr lang="en-US" altLang="ja-JP" sz="2400" dirty="0" err="1">
                <a:latin typeface="Century Schoolbook" panose="02040604050505020304" pitchFamily="18" charset="0"/>
              </a:rPr>
              <a:t>nametitle</a:t>
            </a:r>
            <a:r>
              <a:rPr lang="en-US" altLang="ja-JP" sz="2400" dirty="0">
                <a:latin typeface="Century Schoolbook" panose="02040604050505020304" pitchFamily="18" charset="0"/>
              </a:rPr>
              <a:t>’).text(“</a:t>
            </a:r>
            <a:r>
              <a:rPr lang="ja-JP" altLang="en-US" sz="2400" dirty="0">
                <a:latin typeface="Century Schoolbook" panose="02040604050505020304" pitchFamily="18" charset="0"/>
              </a:rPr>
              <a:t>七賢人名</a:t>
            </a:r>
            <a:r>
              <a:rPr lang="en-US" altLang="ja-JP" sz="2400" dirty="0">
                <a:latin typeface="Century Schoolbook" panose="02040604050505020304" pitchFamily="18" charset="0"/>
              </a:rPr>
              <a:t> ")</a:t>
            </a:r>
            <a:r>
              <a:rPr lang="en-US" altLang="ja-JP" sz="2400" b="1" dirty="0">
                <a:solidFill>
                  <a:srgbClr val="FF0000"/>
                </a:solidFill>
                <a:latin typeface="Century Schoolbook" panose="02040604050505020304" pitchFamily="18" charset="0"/>
              </a:rPr>
              <a:t> ,$(‘.human’).html(“&lt;</a:t>
            </a:r>
            <a:r>
              <a:rPr lang="en-US" altLang="ja-JP" sz="2400" b="1" dirty="0" err="1">
                <a:solidFill>
                  <a:srgbClr val="FF0000"/>
                </a:solidFill>
                <a:latin typeface="Century Schoolbook" panose="02040604050505020304" pitchFamily="18" charset="0"/>
              </a:rPr>
              <a:t>img</a:t>
            </a:r>
            <a:r>
              <a:rPr lang="en-US" altLang="ja-JP" sz="2400" b="1" dirty="0">
                <a:solidFill>
                  <a:srgbClr val="FF0000"/>
                </a:solidFill>
                <a:latin typeface="Century Schoolbook" panose="02040604050505020304" pitchFamily="18" charset="0"/>
              </a:rPr>
              <a:t> </a:t>
            </a:r>
            <a:r>
              <a:rPr lang="en-US" altLang="ja-JP" sz="2400" b="1" dirty="0" err="1">
                <a:solidFill>
                  <a:srgbClr val="FF0000"/>
                </a:solidFill>
                <a:latin typeface="Century Schoolbook" panose="02040604050505020304" pitchFamily="18" charset="0"/>
              </a:rPr>
              <a:t>src</a:t>
            </a:r>
            <a:r>
              <a:rPr lang="en-US" altLang="ja-JP" sz="2400" b="1" dirty="0">
                <a:solidFill>
                  <a:srgbClr val="FF0000"/>
                </a:solidFill>
                <a:latin typeface="Century Schoolbook" panose="02040604050505020304" pitchFamily="18" charset="0"/>
              </a:rPr>
              <a:t>=‘../../../../share/a1.png‘&gt;“)</a:t>
            </a:r>
            <a:r>
              <a:rPr lang="en-US" altLang="ja-JP" sz="2400" dirty="0">
                <a:latin typeface="Century Schoolbook" panose="02040604050505020304" pitchFamily="18" charset="0"/>
              </a:rPr>
              <a:t>…</a:t>
            </a:r>
          </a:p>
          <a:p>
            <a:r>
              <a:rPr lang="en-US" altLang="ja-JP" sz="2400" dirty="0">
                <a:latin typeface="Century Schoolbook" panose="02040604050505020304" pitchFamily="18" charset="0"/>
              </a:rPr>
              <a:t>});</a:t>
            </a:r>
          </a:p>
        </p:txBody>
      </p:sp>
      <p:sp>
        <p:nvSpPr>
          <p:cNvPr id="8" name="テキスト ボックス 7">
            <a:extLst>
              <a:ext uri="{FF2B5EF4-FFF2-40B4-BE49-F238E27FC236}">
                <a16:creationId xmlns:a16="http://schemas.microsoft.com/office/drawing/2014/main" id="{7222A1C8-4B04-4D80-9091-2EB09F65E01B}"/>
              </a:ext>
            </a:extLst>
          </p:cNvPr>
          <p:cNvSpPr txBox="1"/>
          <p:nvPr/>
        </p:nvSpPr>
        <p:spPr>
          <a:xfrm>
            <a:off x="9851756" y="6160006"/>
            <a:ext cx="2340244" cy="523220"/>
          </a:xfrm>
          <a:prstGeom prst="rect">
            <a:avLst/>
          </a:prstGeom>
          <a:noFill/>
        </p:spPr>
        <p:txBody>
          <a:bodyPr wrap="square" rtlCol="0">
            <a:spAutoFit/>
          </a:bodyPr>
          <a:lstStyle/>
          <a:p>
            <a:pPr algn="r"/>
            <a:r>
              <a:rPr kumimoji="1" lang="ja-JP" altLang="en-US" sz="2800" dirty="0"/>
              <a:t>と入力する</a:t>
            </a:r>
          </a:p>
        </p:txBody>
      </p:sp>
    </p:spTree>
    <p:extLst>
      <p:ext uri="{BB962C8B-B14F-4D97-AF65-F5344CB8AC3E}">
        <p14:creationId xmlns:p14="http://schemas.microsoft.com/office/powerpoint/2010/main" val="3731526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3" name="テキスト ボックス 2">
            <a:extLst>
              <a:ext uri="{FF2B5EF4-FFF2-40B4-BE49-F238E27FC236}">
                <a16:creationId xmlns:a16="http://schemas.microsoft.com/office/drawing/2014/main" id="{BC5F36A2-D049-4F33-9350-1B3099C965C2}"/>
              </a:ext>
            </a:extLst>
          </p:cNvPr>
          <p:cNvSpPr txBox="1"/>
          <p:nvPr/>
        </p:nvSpPr>
        <p:spPr>
          <a:xfrm>
            <a:off x="0" y="478937"/>
            <a:ext cx="9732936" cy="646331"/>
          </a:xfrm>
          <a:prstGeom prst="rect">
            <a:avLst/>
          </a:prstGeom>
          <a:noFill/>
        </p:spPr>
        <p:txBody>
          <a:bodyPr wrap="square" rtlCol="0">
            <a:spAutoFit/>
          </a:bodyPr>
          <a:lstStyle/>
          <a:p>
            <a:r>
              <a:rPr lang="ja-JP" altLang="en-US" sz="3600" dirty="0"/>
              <a:t>②</a:t>
            </a:r>
            <a:r>
              <a:rPr kumimoji="1" lang="ja-JP" altLang="en-US" sz="3600" dirty="0"/>
              <a:t>会話文の文字の大きさを変更するとき</a:t>
            </a:r>
          </a:p>
        </p:txBody>
      </p:sp>
      <p:sp>
        <p:nvSpPr>
          <p:cNvPr id="5" name="テキスト ボックス 4">
            <a:extLst>
              <a:ext uri="{FF2B5EF4-FFF2-40B4-BE49-F238E27FC236}">
                <a16:creationId xmlns:a16="http://schemas.microsoft.com/office/drawing/2014/main" id="{5528D752-C659-4AE7-B3C4-9EA57FD2266E}"/>
              </a:ext>
            </a:extLst>
          </p:cNvPr>
          <p:cNvSpPr txBox="1"/>
          <p:nvPr/>
        </p:nvSpPr>
        <p:spPr>
          <a:xfrm>
            <a:off x="0" y="3486616"/>
            <a:ext cx="10554347" cy="461665"/>
          </a:xfrm>
          <a:prstGeom prst="rect">
            <a:avLst/>
          </a:prstGeom>
          <a:noFill/>
        </p:spPr>
        <p:txBody>
          <a:bodyPr wrap="square" rtlCol="0">
            <a:spAutoFit/>
          </a:bodyPr>
          <a:lstStyle/>
          <a:p>
            <a:r>
              <a:rPr kumimoji="1" lang="en-US" altLang="ja-JP" sz="2400" dirty="0"/>
              <a:t>Ex)</a:t>
            </a:r>
            <a:r>
              <a:rPr kumimoji="1" lang="en-US" altLang="ja-JP" sz="2400" dirty="0" err="1"/>
              <a:t>var</a:t>
            </a:r>
            <a:r>
              <a:rPr kumimoji="1" lang="en-US" altLang="ja-JP" sz="2400" dirty="0"/>
              <a:t> text2</a:t>
            </a:r>
            <a:r>
              <a:rPr kumimoji="1" lang="ja-JP" altLang="en-US" sz="2400" dirty="0"/>
              <a:t>の文章の文字を</a:t>
            </a:r>
            <a:r>
              <a:rPr kumimoji="1" lang="en-US" altLang="ja-JP" sz="2400" dirty="0"/>
              <a:t>3.5 </a:t>
            </a:r>
            <a:r>
              <a:rPr kumimoji="1" lang="en-US" altLang="ja-JP" sz="2400" dirty="0" err="1"/>
              <a:t>vmin</a:t>
            </a:r>
            <a:r>
              <a:rPr kumimoji="1" lang="ja-JP" altLang="en-US" sz="2400" dirty="0"/>
              <a:t>にする</a:t>
            </a:r>
            <a:r>
              <a:rPr lang="ja-JP" altLang="en-US" sz="2400" dirty="0"/>
              <a:t>場合</a:t>
            </a:r>
            <a:endParaRPr kumimoji="1" lang="ja-JP" altLang="en-US" sz="2400" dirty="0"/>
          </a:p>
        </p:txBody>
      </p:sp>
      <p:sp>
        <p:nvSpPr>
          <p:cNvPr id="6" name="テキスト ボックス 5">
            <a:extLst>
              <a:ext uri="{FF2B5EF4-FFF2-40B4-BE49-F238E27FC236}">
                <a16:creationId xmlns:a16="http://schemas.microsoft.com/office/drawing/2014/main" id="{2997C181-A0FB-4942-AC1E-6F12BAE1F7B9}"/>
              </a:ext>
            </a:extLst>
          </p:cNvPr>
          <p:cNvSpPr txBox="1"/>
          <p:nvPr/>
        </p:nvSpPr>
        <p:spPr>
          <a:xfrm>
            <a:off x="-1" y="4221014"/>
            <a:ext cx="12192001" cy="1200329"/>
          </a:xfrm>
          <a:prstGeom prst="rect">
            <a:avLst/>
          </a:prstGeom>
          <a:noFill/>
        </p:spPr>
        <p:txBody>
          <a:bodyPr wrap="square" rtlCol="0">
            <a:spAutoFit/>
          </a:bodyPr>
          <a:lstStyle/>
          <a:p>
            <a:r>
              <a:rPr lang="en-US" altLang="ja-JP" sz="2400" dirty="0">
                <a:latin typeface="Century Schoolbook" panose="02040604050505020304" pitchFamily="18" charset="0"/>
              </a:rPr>
              <a:t>…$('.butom_2').click(function(){</a:t>
            </a:r>
          </a:p>
          <a:p>
            <a:pPr algn="ctr"/>
            <a:r>
              <a:rPr lang="en-US" altLang="ja-JP" sz="2400" dirty="0">
                <a:latin typeface="Century Schoolbook" panose="02040604050505020304" pitchFamily="18" charset="0"/>
              </a:rPr>
              <a:t>$(‘.</a:t>
            </a:r>
            <a:r>
              <a:rPr lang="en-US" altLang="ja-JP" sz="2400" dirty="0" err="1">
                <a:latin typeface="Century Schoolbook" panose="02040604050505020304" pitchFamily="18" charset="0"/>
              </a:rPr>
              <a:t>comentin</a:t>
            </a:r>
            <a:r>
              <a:rPr lang="en-US" altLang="ja-JP" sz="2400" dirty="0">
                <a:latin typeface="Century Schoolbook" panose="02040604050505020304" pitchFamily="18" charset="0"/>
              </a:rPr>
              <a:t>’).text(text2).</a:t>
            </a:r>
            <a:r>
              <a:rPr lang="en-US" altLang="ja-JP" sz="2400" dirty="0" err="1">
                <a:latin typeface="Century Schoolbook" panose="02040604050505020304" pitchFamily="18" charset="0"/>
              </a:rPr>
              <a:t>css</a:t>
            </a:r>
            <a:r>
              <a:rPr lang="en-US" altLang="ja-JP" sz="2400" dirty="0">
                <a:latin typeface="Century Schoolbook" panose="02040604050505020304" pitchFamily="18" charset="0"/>
              </a:rPr>
              <a:t>(“font-size”,“</a:t>
            </a:r>
            <a:r>
              <a:rPr lang="en-US" altLang="ja-JP" sz="2400" b="1" dirty="0">
                <a:solidFill>
                  <a:srgbClr val="FF0000"/>
                </a:solidFill>
                <a:latin typeface="Century Schoolbook" panose="02040604050505020304" pitchFamily="18" charset="0"/>
              </a:rPr>
              <a:t>3.5</a:t>
            </a:r>
            <a:r>
              <a:rPr lang="en-US" altLang="ja-JP" sz="2400" dirty="0">
                <a:latin typeface="Century Schoolbook" panose="02040604050505020304" pitchFamily="18" charset="0"/>
              </a:rPr>
              <a:t>vmin”),$(‘.</a:t>
            </a:r>
            <a:r>
              <a:rPr lang="en-US" altLang="ja-JP" sz="2400" dirty="0" err="1">
                <a:latin typeface="Century Schoolbook" panose="02040604050505020304" pitchFamily="18" charset="0"/>
              </a:rPr>
              <a:t>nametitle</a:t>
            </a:r>
            <a:r>
              <a:rPr lang="en-US" altLang="ja-JP" sz="2400" dirty="0">
                <a:latin typeface="Century Schoolbook" panose="02040604050505020304" pitchFamily="18" charset="0"/>
              </a:rPr>
              <a:t>’).text(“</a:t>
            </a:r>
            <a:r>
              <a:rPr lang="ja-JP" altLang="en-US" sz="2400" dirty="0">
                <a:latin typeface="Century Schoolbook" panose="02040604050505020304" pitchFamily="18" charset="0"/>
              </a:rPr>
              <a:t>七賢人名</a:t>
            </a:r>
            <a:r>
              <a:rPr lang="en-US" altLang="ja-JP" sz="2400" dirty="0">
                <a:latin typeface="Century Schoolbook" panose="02040604050505020304" pitchFamily="18" charset="0"/>
              </a:rPr>
              <a:t> ")…</a:t>
            </a:r>
          </a:p>
          <a:p>
            <a:r>
              <a:rPr lang="en-US" altLang="ja-JP" sz="2400" dirty="0">
                <a:latin typeface="Century Schoolbook" panose="02040604050505020304" pitchFamily="18" charset="0"/>
              </a:rPr>
              <a:t>});</a:t>
            </a:r>
          </a:p>
        </p:txBody>
      </p:sp>
      <p:sp>
        <p:nvSpPr>
          <p:cNvPr id="8" name="テキスト ボックス 7">
            <a:extLst>
              <a:ext uri="{FF2B5EF4-FFF2-40B4-BE49-F238E27FC236}">
                <a16:creationId xmlns:a16="http://schemas.microsoft.com/office/drawing/2014/main" id="{7222A1C8-4B04-4D80-9091-2EB09F65E01B}"/>
              </a:ext>
            </a:extLst>
          </p:cNvPr>
          <p:cNvSpPr txBox="1"/>
          <p:nvPr/>
        </p:nvSpPr>
        <p:spPr>
          <a:xfrm>
            <a:off x="9851756" y="5790674"/>
            <a:ext cx="2340244" cy="523220"/>
          </a:xfrm>
          <a:prstGeom prst="rect">
            <a:avLst/>
          </a:prstGeom>
          <a:noFill/>
        </p:spPr>
        <p:txBody>
          <a:bodyPr wrap="square" rtlCol="0">
            <a:spAutoFit/>
          </a:bodyPr>
          <a:lstStyle/>
          <a:p>
            <a:pPr algn="r"/>
            <a:r>
              <a:rPr kumimoji="1" lang="ja-JP" altLang="en-US" sz="2800" dirty="0"/>
              <a:t>と入力する</a:t>
            </a:r>
          </a:p>
        </p:txBody>
      </p:sp>
      <p:sp>
        <p:nvSpPr>
          <p:cNvPr id="7" name="テキスト ボックス 6">
            <a:extLst>
              <a:ext uri="{FF2B5EF4-FFF2-40B4-BE49-F238E27FC236}">
                <a16:creationId xmlns:a16="http://schemas.microsoft.com/office/drawing/2014/main" id="{25BD7AF4-4B9B-4509-96A3-04F58C0BF5CD}"/>
              </a:ext>
            </a:extLst>
          </p:cNvPr>
          <p:cNvSpPr txBox="1"/>
          <p:nvPr/>
        </p:nvSpPr>
        <p:spPr>
          <a:xfrm>
            <a:off x="0" y="6488668"/>
            <a:ext cx="8229600" cy="369332"/>
          </a:xfrm>
          <a:prstGeom prst="rect">
            <a:avLst/>
          </a:prstGeom>
          <a:noFill/>
        </p:spPr>
        <p:txBody>
          <a:bodyPr wrap="square" rtlCol="0">
            <a:spAutoFit/>
          </a:bodyPr>
          <a:lstStyle/>
          <a:p>
            <a:r>
              <a:rPr lang="en-US" altLang="ja-JP" dirty="0"/>
              <a:t>※</a:t>
            </a:r>
            <a:r>
              <a:rPr lang="ja-JP" altLang="en-US" dirty="0"/>
              <a:t>このコード入力以降は入力した文字の大きさが反映され続けるので注意</a:t>
            </a:r>
            <a:endParaRPr kumimoji="1" lang="ja-JP" altLang="en-US" dirty="0"/>
          </a:p>
        </p:txBody>
      </p:sp>
      <p:sp>
        <p:nvSpPr>
          <p:cNvPr id="10" name="テキスト ボックス 9">
            <a:extLst>
              <a:ext uri="{FF2B5EF4-FFF2-40B4-BE49-F238E27FC236}">
                <a16:creationId xmlns:a16="http://schemas.microsoft.com/office/drawing/2014/main" id="{FA30038B-1CC4-4D7C-9D89-E01974E7A063}"/>
              </a:ext>
            </a:extLst>
          </p:cNvPr>
          <p:cNvSpPr txBox="1"/>
          <p:nvPr/>
        </p:nvSpPr>
        <p:spPr>
          <a:xfrm>
            <a:off x="0" y="1398001"/>
            <a:ext cx="12192000" cy="1877437"/>
          </a:xfrm>
          <a:prstGeom prst="rect">
            <a:avLst/>
          </a:prstGeom>
          <a:noFill/>
        </p:spPr>
        <p:txBody>
          <a:bodyPr wrap="square" rtlCol="0">
            <a:spAutoFit/>
          </a:bodyPr>
          <a:lstStyle/>
          <a:p>
            <a:r>
              <a:rPr lang="ja-JP" altLang="en-US" sz="2800" dirty="0"/>
              <a:t>登場させる</a:t>
            </a:r>
            <a:r>
              <a:rPr lang="en-US" altLang="ja-JP" sz="2800" dirty="0"/>
              <a:t>text</a:t>
            </a:r>
            <a:r>
              <a:rPr lang="ja-JP" altLang="en-US" sz="2800" dirty="0"/>
              <a:t>の</a:t>
            </a:r>
            <a:r>
              <a:rPr lang="en-US" altLang="ja-JP" sz="2800" dirty="0"/>
              <a:t>.</a:t>
            </a:r>
            <a:r>
              <a:rPr lang="en-US" altLang="ja-JP" sz="2800" dirty="0" err="1"/>
              <a:t>css</a:t>
            </a:r>
            <a:r>
              <a:rPr lang="en-US" altLang="ja-JP" sz="2800" dirty="0"/>
              <a:t>(“font-size”,“5vmin”)</a:t>
            </a:r>
            <a:r>
              <a:rPr lang="ja-JP" altLang="en-US" sz="2800" dirty="0"/>
              <a:t>を</a:t>
            </a:r>
            <a:endParaRPr lang="en-US" altLang="ja-JP" sz="2800" dirty="0"/>
          </a:p>
          <a:p>
            <a:pPr algn="ctr"/>
            <a:r>
              <a:rPr lang="ja-JP" altLang="en-US" sz="2800" dirty="0"/>
              <a:t>「</a:t>
            </a:r>
            <a:r>
              <a:rPr lang="en-US" altLang="ja-JP" sz="2800" dirty="0"/>
              <a:t> </a:t>
            </a:r>
            <a:r>
              <a:rPr lang="en-US" altLang="ja-JP" sz="2800" dirty="0">
                <a:latin typeface="Century Schoolbook" panose="02040604050505020304" pitchFamily="18" charset="0"/>
              </a:rPr>
              <a:t>.</a:t>
            </a:r>
            <a:r>
              <a:rPr lang="en-US" altLang="ja-JP" sz="2800" dirty="0" err="1">
                <a:latin typeface="Century Schoolbook" panose="02040604050505020304" pitchFamily="18" charset="0"/>
              </a:rPr>
              <a:t>css</a:t>
            </a:r>
            <a:r>
              <a:rPr lang="en-US" altLang="ja-JP" sz="2800" dirty="0">
                <a:latin typeface="Century Schoolbook" panose="02040604050505020304" pitchFamily="18" charset="0"/>
              </a:rPr>
              <a:t>(“font-</a:t>
            </a:r>
            <a:r>
              <a:rPr lang="en-US" altLang="ja-JP" sz="2800" dirty="0" err="1">
                <a:latin typeface="Century Schoolbook" panose="02040604050505020304" pitchFamily="18" charset="0"/>
              </a:rPr>
              <a:t>size”,“</a:t>
            </a:r>
            <a:r>
              <a:rPr lang="en-US" altLang="ja-JP" sz="3200" b="1" i="1" dirty="0" err="1">
                <a:solidFill>
                  <a:srgbClr val="FF0000"/>
                </a:solidFill>
                <a:latin typeface="Century Schoolbook" panose="02040604050505020304" pitchFamily="18" charset="0"/>
              </a:rPr>
              <a:t>y</a:t>
            </a:r>
            <a:r>
              <a:rPr lang="en-US" altLang="ja-JP" sz="2800" dirty="0">
                <a:latin typeface="Century Schoolbook" panose="02040604050505020304" pitchFamily="18" charset="0"/>
              </a:rPr>
              <a:t> </a:t>
            </a:r>
            <a:r>
              <a:rPr lang="en-US" altLang="ja-JP" sz="2800" dirty="0" err="1">
                <a:latin typeface="Century Schoolbook" panose="02040604050505020304" pitchFamily="18" charset="0"/>
              </a:rPr>
              <a:t>vmin</a:t>
            </a:r>
            <a:r>
              <a:rPr lang="en-US" altLang="ja-JP" sz="2800" dirty="0">
                <a:latin typeface="Century Schoolbook" panose="02040604050505020304" pitchFamily="18" charset="0"/>
              </a:rPr>
              <a:t>”) </a:t>
            </a:r>
            <a:r>
              <a:rPr lang="ja-JP" altLang="en-US" sz="2800" dirty="0"/>
              <a:t>」</a:t>
            </a:r>
            <a:r>
              <a:rPr lang="en-US" altLang="ja-JP" sz="2400" dirty="0"/>
              <a:t>(y</a:t>
            </a:r>
            <a:r>
              <a:rPr lang="ja-JP" altLang="en-US" sz="2400" dirty="0"/>
              <a:t>は適当な数字</a:t>
            </a:r>
            <a:r>
              <a:rPr lang="en-US" altLang="ja-JP" sz="2400" dirty="0"/>
              <a:t>)</a:t>
            </a:r>
          </a:p>
          <a:p>
            <a:pPr algn="r"/>
            <a:r>
              <a:rPr lang="ja-JP" altLang="en-US" sz="2800" dirty="0"/>
              <a:t>にしてください</a:t>
            </a:r>
            <a:endParaRPr lang="en-US" altLang="ja-JP" sz="2800" dirty="0"/>
          </a:p>
          <a:p>
            <a:pPr algn="ctr"/>
            <a:r>
              <a:rPr lang="ja-JP" altLang="en-US" sz="2800" dirty="0"/>
              <a:t>なお最大</a:t>
            </a:r>
            <a:r>
              <a:rPr lang="en-US" altLang="ja-JP" sz="2800" dirty="0"/>
              <a:t>5vmin</a:t>
            </a:r>
            <a:r>
              <a:rPr lang="ja-JP" altLang="en-US" sz="2800" dirty="0"/>
              <a:t>でお願いします</a:t>
            </a:r>
            <a:endParaRPr lang="en-US" altLang="ja-JP" sz="2800" dirty="0"/>
          </a:p>
        </p:txBody>
      </p:sp>
    </p:spTree>
    <p:extLst>
      <p:ext uri="{BB962C8B-B14F-4D97-AF65-F5344CB8AC3E}">
        <p14:creationId xmlns:p14="http://schemas.microsoft.com/office/powerpoint/2010/main" val="531144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3" name="テキスト ボックス 2">
            <a:extLst>
              <a:ext uri="{FF2B5EF4-FFF2-40B4-BE49-F238E27FC236}">
                <a16:creationId xmlns:a16="http://schemas.microsoft.com/office/drawing/2014/main" id="{BC5F36A2-D049-4F33-9350-1B3099C965C2}"/>
              </a:ext>
            </a:extLst>
          </p:cNvPr>
          <p:cNvSpPr txBox="1"/>
          <p:nvPr/>
        </p:nvSpPr>
        <p:spPr>
          <a:xfrm>
            <a:off x="0" y="478937"/>
            <a:ext cx="9732936" cy="646331"/>
          </a:xfrm>
          <a:prstGeom prst="rect">
            <a:avLst/>
          </a:prstGeom>
          <a:noFill/>
        </p:spPr>
        <p:txBody>
          <a:bodyPr wrap="square" rtlCol="0">
            <a:spAutoFit/>
          </a:bodyPr>
          <a:lstStyle/>
          <a:p>
            <a:r>
              <a:rPr kumimoji="1" lang="ja-JP" altLang="en-US" sz="3600" dirty="0"/>
              <a:t>③人物名の文字の大きさを変更するとき</a:t>
            </a:r>
          </a:p>
        </p:txBody>
      </p:sp>
      <p:sp>
        <p:nvSpPr>
          <p:cNvPr id="4" name="テキスト ボックス 3">
            <a:extLst>
              <a:ext uri="{FF2B5EF4-FFF2-40B4-BE49-F238E27FC236}">
                <a16:creationId xmlns:a16="http://schemas.microsoft.com/office/drawing/2014/main" id="{EEA1FDDB-1C4E-4945-A912-121C9C967F2F}"/>
              </a:ext>
            </a:extLst>
          </p:cNvPr>
          <p:cNvSpPr txBox="1"/>
          <p:nvPr/>
        </p:nvSpPr>
        <p:spPr>
          <a:xfrm>
            <a:off x="0" y="1398001"/>
            <a:ext cx="12192000" cy="1877437"/>
          </a:xfrm>
          <a:prstGeom prst="rect">
            <a:avLst/>
          </a:prstGeom>
          <a:noFill/>
        </p:spPr>
        <p:txBody>
          <a:bodyPr wrap="square" rtlCol="0">
            <a:spAutoFit/>
          </a:bodyPr>
          <a:lstStyle/>
          <a:p>
            <a:r>
              <a:rPr lang="ja-JP" altLang="en-US" sz="2800" dirty="0"/>
              <a:t>登場させる</a:t>
            </a:r>
            <a:r>
              <a:rPr lang="en-US" altLang="ja-JP" sz="2800" dirty="0"/>
              <a:t>text</a:t>
            </a:r>
            <a:r>
              <a:rPr lang="ja-JP" altLang="en-US" sz="2800" dirty="0"/>
              <a:t>の</a:t>
            </a:r>
            <a:r>
              <a:rPr lang="en-US" altLang="ja-JP" sz="2800" dirty="0"/>
              <a:t>. $(‘.</a:t>
            </a:r>
            <a:r>
              <a:rPr lang="en-US" altLang="ja-JP" sz="2800" dirty="0" err="1"/>
              <a:t>nametitle</a:t>
            </a:r>
            <a:r>
              <a:rPr lang="en-US" altLang="ja-JP" sz="2800" dirty="0"/>
              <a:t>’).text(“</a:t>
            </a:r>
            <a:r>
              <a:rPr lang="ja-JP" altLang="en-US" sz="2800" dirty="0"/>
              <a:t>佐野 常民</a:t>
            </a:r>
            <a:r>
              <a:rPr lang="en-US" altLang="ja-JP" sz="2800" dirty="0"/>
              <a:t>”)</a:t>
            </a:r>
            <a:r>
              <a:rPr lang="ja-JP" altLang="en-US" sz="2800" dirty="0"/>
              <a:t>の直後に</a:t>
            </a:r>
            <a:endParaRPr lang="en-US" altLang="ja-JP" sz="2800" dirty="0"/>
          </a:p>
          <a:p>
            <a:pPr algn="ctr"/>
            <a:r>
              <a:rPr lang="ja-JP" altLang="en-US" sz="2800" dirty="0"/>
              <a:t>「</a:t>
            </a:r>
            <a:r>
              <a:rPr lang="en-US" altLang="ja-JP" sz="2800" dirty="0"/>
              <a:t> </a:t>
            </a:r>
            <a:r>
              <a:rPr lang="en-US" altLang="ja-JP" sz="2800" b="1" dirty="0">
                <a:effectLst>
                  <a:outerShdw blurRad="38100" dist="38100" dir="2700000" algn="tl">
                    <a:srgbClr val="000000">
                      <a:alpha val="43137"/>
                    </a:srgbClr>
                  </a:outerShdw>
                </a:effectLst>
                <a:latin typeface="Century Schoolbook" panose="02040604050505020304" pitchFamily="18" charset="0"/>
              </a:rPr>
              <a:t>.</a:t>
            </a:r>
            <a:r>
              <a:rPr lang="en-US" altLang="ja-JP" sz="2800" b="1" dirty="0" err="1">
                <a:effectLst>
                  <a:outerShdw blurRad="38100" dist="38100" dir="2700000" algn="tl">
                    <a:srgbClr val="000000">
                      <a:alpha val="43137"/>
                    </a:srgbClr>
                  </a:outerShdw>
                </a:effectLst>
                <a:latin typeface="Century Schoolbook" panose="02040604050505020304" pitchFamily="18" charset="0"/>
              </a:rPr>
              <a:t>css</a:t>
            </a:r>
            <a:r>
              <a:rPr lang="en-US" altLang="ja-JP" sz="2800" b="1" dirty="0">
                <a:effectLst>
                  <a:outerShdw blurRad="38100" dist="38100" dir="2700000" algn="tl">
                    <a:srgbClr val="000000">
                      <a:alpha val="43137"/>
                    </a:srgbClr>
                  </a:outerShdw>
                </a:effectLst>
                <a:latin typeface="Century Schoolbook" panose="02040604050505020304" pitchFamily="18" charset="0"/>
              </a:rPr>
              <a:t>(“font-</a:t>
            </a:r>
            <a:r>
              <a:rPr lang="en-US" altLang="ja-JP" sz="2800" b="1" dirty="0" err="1">
                <a:effectLst>
                  <a:outerShdw blurRad="38100" dist="38100" dir="2700000" algn="tl">
                    <a:srgbClr val="000000">
                      <a:alpha val="43137"/>
                    </a:srgbClr>
                  </a:outerShdw>
                </a:effectLst>
                <a:latin typeface="Century Schoolbook" panose="02040604050505020304" pitchFamily="18" charset="0"/>
              </a:rPr>
              <a:t>size”,“</a:t>
            </a:r>
            <a:r>
              <a:rPr lang="en-US" altLang="ja-JP" sz="3200" b="1" i="1" dirty="0" err="1">
                <a:solidFill>
                  <a:srgbClr val="FF0000"/>
                </a:solidFill>
                <a:effectLst>
                  <a:outerShdw blurRad="38100" dist="38100" dir="2700000" algn="tl">
                    <a:srgbClr val="000000">
                      <a:alpha val="43137"/>
                    </a:srgbClr>
                  </a:outerShdw>
                </a:effectLst>
                <a:latin typeface="Century Schoolbook" panose="02040604050505020304" pitchFamily="18" charset="0"/>
              </a:rPr>
              <a:t>y</a:t>
            </a:r>
            <a:r>
              <a:rPr lang="en-US" altLang="ja-JP" sz="2800" b="1" dirty="0">
                <a:effectLst>
                  <a:outerShdw blurRad="38100" dist="38100" dir="2700000" algn="tl">
                    <a:srgbClr val="000000">
                      <a:alpha val="43137"/>
                    </a:srgbClr>
                  </a:outerShdw>
                </a:effectLst>
                <a:latin typeface="Century Schoolbook" panose="02040604050505020304" pitchFamily="18" charset="0"/>
              </a:rPr>
              <a:t> </a:t>
            </a:r>
            <a:r>
              <a:rPr lang="en-US" altLang="ja-JP" sz="2800" b="1" dirty="0" err="1">
                <a:effectLst>
                  <a:outerShdw blurRad="38100" dist="38100" dir="2700000" algn="tl">
                    <a:srgbClr val="000000">
                      <a:alpha val="43137"/>
                    </a:srgbClr>
                  </a:outerShdw>
                </a:effectLst>
                <a:latin typeface="Century Schoolbook" panose="02040604050505020304" pitchFamily="18" charset="0"/>
              </a:rPr>
              <a:t>vmin</a:t>
            </a:r>
            <a:r>
              <a:rPr lang="en-US" altLang="ja-JP" sz="2800" b="1" dirty="0">
                <a:effectLst>
                  <a:outerShdw blurRad="38100" dist="38100" dir="2700000" algn="tl">
                    <a:srgbClr val="000000">
                      <a:alpha val="43137"/>
                    </a:srgbClr>
                  </a:outerShdw>
                </a:effectLst>
                <a:latin typeface="Century Schoolbook" panose="02040604050505020304" pitchFamily="18" charset="0"/>
              </a:rPr>
              <a:t>”) </a:t>
            </a:r>
            <a:r>
              <a:rPr lang="ja-JP" altLang="en-US" sz="2800" dirty="0"/>
              <a:t>」</a:t>
            </a:r>
            <a:r>
              <a:rPr lang="en-US" altLang="ja-JP" sz="2400" dirty="0"/>
              <a:t>(y</a:t>
            </a:r>
            <a:r>
              <a:rPr lang="ja-JP" altLang="en-US" sz="2400" dirty="0"/>
              <a:t>は適当な数字</a:t>
            </a:r>
            <a:r>
              <a:rPr lang="en-US" altLang="ja-JP" sz="2400" dirty="0"/>
              <a:t>)</a:t>
            </a:r>
          </a:p>
          <a:p>
            <a:pPr algn="r"/>
            <a:r>
              <a:rPr lang="ja-JP" altLang="en-US" sz="2800" dirty="0"/>
              <a:t>を追加してください</a:t>
            </a:r>
            <a:endParaRPr lang="en-US" altLang="ja-JP" sz="2800" dirty="0"/>
          </a:p>
          <a:p>
            <a:pPr algn="ctr"/>
            <a:r>
              <a:rPr lang="ja-JP" altLang="en-US" sz="2800" dirty="0"/>
              <a:t>なお最大</a:t>
            </a:r>
            <a:r>
              <a:rPr lang="en-US" altLang="ja-JP" sz="2800" dirty="0"/>
              <a:t>5vmin</a:t>
            </a:r>
            <a:r>
              <a:rPr lang="ja-JP" altLang="en-US" sz="2800" dirty="0"/>
              <a:t>でお願いします</a:t>
            </a:r>
            <a:endParaRPr lang="en-US" altLang="ja-JP" sz="2800" dirty="0"/>
          </a:p>
        </p:txBody>
      </p:sp>
      <p:sp>
        <p:nvSpPr>
          <p:cNvPr id="5" name="テキスト ボックス 4">
            <a:extLst>
              <a:ext uri="{FF2B5EF4-FFF2-40B4-BE49-F238E27FC236}">
                <a16:creationId xmlns:a16="http://schemas.microsoft.com/office/drawing/2014/main" id="{5528D752-C659-4AE7-B3C4-9EA57FD2266E}"/>
              </a:ext>
            </a:extLst>
          </p:cNvPr>
          <p:cNvSpPr txBox="1"/>
          <p:nvPr/>
        </p:nvSpPr>
        <p:spPr>
          <a:xfrm>
            <a:off x="0" y="3486616"/>
            <a:ext cx="10554347" cy="461665"/>
          </a:xfrm>
          <a:prstGeom prst="rect">
            <a:avLst/>
          </a:prstGeom>
          <a:noFill/>
        </p:spPr>
        <p:txBody>
          <a:bodyPr wrap="square" rtlCol="0">
            <a:spAutoFit/>
          </a:bodyPr>
          <a:lstStyle/>
          <a:p>
            <a:r>
              <a:rPr kumimoji="1" lang="en-US" altLang="ja-JP" sz="2400" dirty="0"/>
              <a:t>Ex)</a:t>
            </a:r>
            <a:r>
              <a:rPr kumimoji="1" lang="en-US" altLang="ja-JP" sz="2400" dirty="0" err="1"/>
              <a:t>var</a:t>
            </a:r>
            <a:r>
              <a:rPr kumimoji="1" lang="en-US" altLang="ja-JP" sz="2400" dirty="0"/>
              <a:t> text2</a:t>
            </a:r>
            <a:r>
              <a:rPr kumimoji="1" lang="ja-JP" altLang="en-US" sz="2400" dirty="0"/>
              <a:t>の人物名の文字を</a:t>
            </a:r>
            <a:r>
              <a:rPr kumimoji="1" lang="en-US" altLang="ja-JP" sz="2400" dirty="0"/>
              <a:t>3.5 </a:t>
            </a:r>
            <a:r>
              <a:rPr kumimoji="1" lang="en-US" altLang="ja-JP" sz="2400" dirty="0" err="1"/>
              <a:t>vmin</a:t>
            </a:r>
            <a:r>
              <a:rPr kumimoji="1" lang="ja-JP" altLang="en-US" sz="2400" dirty="0"/>
              <a:t>にする</a:t>
            </a:r>
            <a:r>
              <a:rPr lang="ja-JP" altLang="en-US" sz="2400" dirty="0"/>
              <a:t>場合</a:t>
            </a:r>
            <a:endParaRPr kumimoji="1" lang="ja-JP" altLang="en-US" sz="2400" dirty="0"/>
          </a:p>
        </p:txBody>
      </p:sp>
      <p:sp>
        <p:nvSpPr>
          <p:cNvPr id="6" name="テキスト ボックス 5">
            <a:extLst>
              <a:ext uri="{FF2B5EF4-FFF2-40B4-BE49-F238E27FC236}">
                <a16:creationId xmlns:a16="http://schemas.microsoft.com/office/drawing/2014/main" id="{2997C181-A0FB-4942-AC1E-6F12BAE1F7B9}"/>
              </a:ext>
            </a:extLst>
          </p:cNvPr>
          <p:cNvSpPr txBox="1"/>
          <p:nvPr/>
        </p:nvSpPr>
        <p:spPr>
          <a:xfrm>
            <a:off x="-1" y="4221014"/>
            <a:ext cx="12192001" cy="1323439"/>
          </a:xfrm>
          <a:prstGeom prst="rect">
            <a:avLst/>
          </a:prstGeom>
          <a:noFill/>
        </p:spPr>
        <p:txBody>
          <a:bodyPr wrap="square" rtlCol="0">
            <a:spAutoFit/>
          </a:bodyPr>
          <a:lstStyle/>
          <a:p>
            <a:r>
              <a:rPr lang="en-US" altLang="ja-JP" sz="2000" dirty="0">
                <a:latin typeface="Century Schoolbook" panose="02040604050505020304" pitchFamily="18" charset="0"/>
              </a:rPr>
              <a:t>$('.butom_2').click(function(){</a:t>
            </a:r>
          </a:p>
          <a:p>
            <a:r>
              <a:rPr lang="en-US" altLang="ja-JP" sz="2000" dirty="0">
                <a:latin typeface="Century Schoolbook" panose="02040604050505020304" pitchFamily="18" charset="0"/>
              </a:rPr>
              <a:t>$('.</a:t>
            </a:r>
            <a:r>
              <a:rPr lang="en-US" altLang="ja-JP" sz="2000" dirty="0" err="1">
                <a:latin typeface="Century Schoolbook" panose="02040604050505020304" pitchFamily="18" charset="0"/>
              </a:rPr>
              <a:t>comentin</a:t>
            </a:r>
            <a:r>
              <a:rPr lang="en-US" altLang="ja-JP" sz="2000" dirty="0">
                <a:latin typeface="Century Schoolbook" panose="02040604050505020304" pitchFamily="18" charset="0"/>
              </a:rPr>
              <a:t>').text(text2).</a:t>
            </a:r>
            <a:r>
              <a:rPr lang="en-US" altLang="ja-JP" sz="2000" dirty="0" err="1">
                <a:latin typeface="Century Schoolbook" panose="02040604050505020304" pitchFamily="18" charset="0"/>
              </a:rPr>
              <a:t>css</a:t>
            </a:r>
            <a:r>
              <a:rPr lang="en-US" altLang="ja-JP" sz="2000" dirty="0">
                <a:latin typeface="Century Schoolbook" panose="02040604050505020304" pitchFamily="18" charset="0"/>
              </a:rPr>
              <a:t>("font-size",“5vmin"),$('.</a:t>
            </a:r>
            <a:r>
              <a:rPr lang="en-US" altLang="ja-JP" sz="2000" dirty="0" err="1">
                <a:latin typeface="Century Schoolbook" panose="02040604050505020304" pitchFamily="18" charset="0"/>
              </a:rPr>
              <a:t>nametitle</a:t>
            </a:r>
            <a:r>
              <a:rPr lang="en-US" altLang="ja-JP" sz="2000" dirty="0">
                <a:latin typeface="Century Schoolbook" panose="02040604050505020304" pitchFamily="18" charset="0"/>
              </a:rPr>
              <a:t>').text("</a:t>
            </a:r>
            <a:r>
              <a:rPr lang="ja-JP" altLang="en-US" sz="2000" dirty="0">
                <a:latin typeface="Century Schoolbook" panose="02040604050505020304" pitchFamily="18" charset="0"/>
              </a:rPr>
              <a:t>主人公</a:t>
            </a:r>
            <a:r>
              <a:rPr lang="en-US" altLang="ja-JP" sz="2000" dirty="0">
                <a:latin typeface="Century Schoolbook" panose="02040604050505020304" pitchFamily="18" charset="0"/>
              </a:rPr>
              <a:t>")</a:t>
            </a:r>
            <a:r>
              <a:rPr lang="en-US" altLang="ja-JP" sz="2000" b="1" dirty="0">
                <a:solidFill>
                  <a:srgbClr val="FF0000"/>
                </a:solidFill>
                <a:latin typeface="Century Schoolbook" panose="02040604050505020304" pitchFamily="18" charset="0"/>
              </a:rPr>
              <a:t>.</a:t>
            </a:r>
            <a:r>
              <a:rPr lang="en-US" altLang="ja-JP" sz="2000" b="1" dirty="0" err="1">
                <a:solidFill>
                  <a:srgbClr val="FF0000"/>
                </a:solidFill>
                <a:latin typeface="Century Schoolbook" panose="02040604050505020304" pitchFamily="18" charset="0"/>
              </a:rPr>
              <a:t>css</a:t>
            </a:r>
            <a:r>
              <a:rPr lang="en-US" altLang="ja-JP" sz="2000" b="1" dirty="0">
                <a:solidFill>
                  <a:srgbClr val="FF0000"/>
                </a:solidFill>
                <a:latin typeface="Century Schoolbook" panose="02040604050505020304" pitchFamily="18" charset="0"/>
              </a:rPr>
              <a:t>("font-size",“3.5vmin")</a:t>
            </a:r>
            <a:r>
              <a:rPr lang="en-US" altLang="ja-JP" sz="2000" dirty="0">
                <a:latin typeface="Century Schoolbook" panose="02040604050505020304" pitchFamily="18" charset="0"/>
              </a:rPr>
              <a:t>…</a:t>
            </a:r>
          </a:p>
          <a:p>
            <a:r>
              <a:rPr lang="en-US" altLang="ja-JP" sz="2000" dirty="0">
                <a:latin typeface="Century Schoolbook" panose="02040604050505020304" pitchFamily="18" charset="0"/>
              </a:rPr>
              <a:t>});</a:t>
            </a:r>
          </a:p>
        </p:txBody>
      </p:sp>
      <p:sp>
        <p:nvSpPr>
          <p:cNvPr id="8" name="テキスト ボックス 7">
            <a:extLst>
              <a:ext uri="{FF2B5EF4-FFF2-40B4-BE49-F238E27FC236}">
                <a16:creationId xmlns:a16="http://schemas.microsoft.com/office/drawing/2014/main" id="{7222A1C8-4B04-4D80-9091-2EB09F65E01B}"/>
              </a:ext>
            </a:extLst>
          </p:cNvPr>
          <p:cNvSpPr txBox="1"/>
          <p:nvPr/>
        </p:nvSpPr>
        <p:spPr>
          <a:xfrm>
            <a:off x="9851756" y="5790674"/>
            <a:ext cx="2340244" cy="523220"/>
          </a:xfrm>
          <a:prstGeom prst="rect">
            <a:avLst/>
          </a:prstGeom>
          <a:noFill/>
        </p:spPr>
        <p:txBody>
          <a:bodyPr wrap="square" rtlCol="0">
            <a:spAutoFit/>
          </a:bodyPr>
          <a:lstStyle/>
          <a:p>
            <a:pPr algn="r"/>
            <a:r>
              <a:rPr kumimoji="1" lang="ja-JP" altLang="en-US" sz="2800" dirty="0"/>
              <a:t>と入力する</a:t>
            </a:r>
          </a:p>
        </p:txBody>
      </p:sp>
      <p:sp>
        <p:nvSpPr>
          <p:cNvPr id="7" name="テキスト ボックス 6">
            <a:extLst>
              <a:ext uri="{FF2B5EF4-FFF2-40B4-BE49-F238E27FC236}">
                <a16:creationId xmlns:a16="http://schemas.microsoft.com/office/drawing/2014/main" id="{25BD7AF4-4B9B-4509-96A3-04F58C0BF5CD}"/>
              </a:ext>
            </a:extLst>
          </p:cNvPr>
          <p:cNvSpPr txBox="1"/>
          <p:nvPr/>
        </p:nvSpPr>
        <p:spPr>
          <a:xfrm>
            <a:off x="0" y="6488668"/>
            <a:ext cx="8229600" cy="369332"/>
          </a:xfrm>
          <a:prstGeom prst="rect">
            <a:avLst/>
          </a:prstGeom>
          <a:noFill/>
        </p:spPr>
        <p:txBody>
          <a:bodyPr wrap="square" rtlCol="0">
            <a:spAutoFit/>
          </a:bodyPr>
          <a:lstStyle/>
          <a:p>
            <a:r>
              <a:rPr lang="en-US" altLang="ja-JP" dirty="0"/>
              <a:t>※</a:t>
            </a:r>
            <a:r>
              <a:rPr lang="ja-JP" altLang="en-US" dirty="0"/>
              <a:t>このコード入力以降は入力した文字の大きさが反映され続けるので注意</a:t>
            </a:r>
            <a:endParaRPr kumimoji="1" lang="ja-JP" altLang="en-US" dirty="0"/>
          </a:p>
        </p:txBody>
      </p:sp>
    </p:spTree>
    <p:extLst>
      <p:ext uri="{BB962C8B-B14F-4D97-AF65-F5344CB8AC3E}">
        <p14:creationId xmlns:p14="http://schemas.microsoft.com/office/powerpoint/2010/main" val="227870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3" name="テキスト ボックス 2">
            <a:extLst>
              <a:ext uri="{FF2B5EF4-FFF2-40B4-BE49-F238E27FC236}">
                <a16:creationId xmlns:a16="http://schemas.microsoft.com/office/drawing/2014/main" id="{BC5F36A2-D049-4F33-9350-1B3099C965C2}"/>
              </a:ext>
            </a:extLst>
          </p:cNvPr>
          <p:cNvSpPr txBox="1"/>
          <p:nvPr/>
        </p:nvSpPr>
        <p:spPr>
          <a:xfrm>
            <a:off x="0" y="478937"/>
            <a:ext cx="9732936" cy="646331"/>
          </a:xfrm>
          <a:prstGeom prst="rect">
            <a:avLst/>
          </a:prstGeom>
          <a:noFill/>
        </p:spPr>
        <p:txBody>
          <a:bodyPr wrap="square" rtlCol="0">
            <a:spAutoFit/>
          </a:bodyPr>
          <a:lstStyle/>
          <a:p>
            <a:r>
              <a:rPr kumimoji="1" lang="ja-JP" altLang="en-US" sz="3600" dirty="0"/>
              <a:t>④任意のタイミングで背景を変更するとき</a:t>
            </a:r>
          </a:p>
        </p:txBody>
      </p:sp>
      <p:sp>
        <p:nvSpPr>
          <p:cNvPr id="4" name="テキスト ボックス 3">
            <a:extLst>
              <a:ext uri="{FF2B5EF4-FFF2-40B4-BE49-F238E27FC236}">
                <a16:creationId xmlns:a16="http://schemas.microsoft.com/office/drawing/2014/main" id="{EEA1FDDB-1C4E-4945-A912-121C9C967F2F}"/>
              </a:ext>
            </a:extLst>
          </p:cNvPr>
          <p:cNvSpPr txBox="1"/>
          <p:nvPr/>
        </p:nvSpPr>
        <p:spPr>
          <a:xfrm>
            <a:off x="0" y="1398001"/>
            <a:ext cx="12192000" cy="1446550"/>
          </a:xfrm>
          <a:prstGeom prst="rect">
            <a:avLst/>
          </a:prstGeom>
          <a:noFill/>
        </p:spPr>
        <p:txBody>
          <a:bodyPr wrap="square" rtlCol="0">
            <a:spAutoFit/>
          </a:bodyPr>
          <a:lstStyle/>
          <a:p>
            <a:r>
              <a:rPr lang="ja-JP" altLang="en-US" sz="2800" dirty="0"/>
              <a:t>登場させる</a:t>
            </a:r>
            <a:r>
              <a:rPr lang="en-US" altLang="ja-JP" sz="2800" dirty="0"/>
              <a:t>text</a:t>
            </a:r>
            <a:r>
              <a:rPr lang="ja-JP" altLang="en-US" sz="2800" dirty="0"/>
              <a:t>の</a:t>
            </a:r>
            <a:r>
              <a:rPr lang="en-US" altLang="ja-JP" sz="2800" dirty="0"/>
              <a:t>.text(text x)…</a:t>
            </a:r>
            <a:r>
              <a:rPr lang="ja-JP" altLang="en-US" sz="2800" dirty="0"/>
              <a:t>の末尾に</a:t>
            </a:r>
            <a:endParaRPr lang="en-US" altLang="ja-JP" sz="2800" dirty="0"/>
          </a:p>
          <a:p>
            <a:pPr algn="ctr"/>
            <a:r>
              <a:rPr lang="ja-JP" altLang="en-US" sz="3200" b="1" dirty="0">
                <a:effectLst>
                  <a:outerShdw blurRad="38100" dist="38100" dir="2700000" algn="tl">
                    <a:srgbClr val="000000">
                      <a:alpha val="43137"/>
                    </a:srgbClr>
                  </a:outerShdw>
                </a:effectLst>
              </a:rPr>
              <a:t>「</a:t>
            </a:r>
            <a:r>
              <a:rPr lang="en-US" altLang="ja-JP" sz="3200" b="1" dirty="0">
                <a:effectLst>
                  <a:outerShdw blurRad="38100" dist="38100" dir="2700000" algn="tl">
                    <a:srgbClr val="000000">
                      <a:alpha val="43137"/>
                    </a:srgbClr>
                  </a:outerShdw>
                </a:effectLst>
              </a:rPr>
              <a:t> </a:t>
            </a:r>
            <a:r>
              <a:rPr lang="en-US" altLang="ja-JP" sz="2000" b="1" dirty="0">
                <a:effectLst>
                  <a:outerShdw blurRad="38100" dist="38100" dir="2700000" algn="tl">
                    <a:srgbClr val="000000">
                      <a:alpha val="43137"/>
                    </a:srgbClr>
                  </a:outerShdw>
                </a:effectLst>
                <a:latin typeface="Century Schoolbook" panose="02040604050505020304" pitchFamily="18" charset="0"/>
              </a:rPr>
              <a:t>,$('.background_1').html('&lt;</a:t>
            </a:r>
            <a:r>
              <a:rPr lang="en-US" altLang="ja-JP" sz="2000" b="1" dirty="0" err="1">
                <a:effectLst>
                  <a:outerShdw blurRad="38100" dist="38100" dir="2700000" algn="tl">
                    <a:srgbClr val="000000">
                      <a:alpha val="43137"/>
                    </a:srgbClr>
                  </a:outerShdw>
                </a:effectLst>
                <a:latin typeface="Century Schoolbook" panose="02040604050505020304" pitchFamily="18" charset="0"/>
              </a:rPr>
              <a:t>img</a:t>
            </a:r>
            <a:r>
              <a:rPr lang="en-US" altLang="ja-JP" sz="2000" b="1" dirty="0">
                <a:effectLst>
                  <a:outerShdw blurRad="38100" dist="38100" dir="2700000" algn="tl">
                    <a:srgbClr val="000000">
                      <a:alpha val="43137"/>
                    </a:srgbClr>
                  </a:outerShdw>
                </a:effectLst>
                <a:latin typeface="Century Schoolbook" panose="02040604050505020304" pitchFamily="18" charset="0"/>
              </a:rPr>
              <a:t> </a:t>
            </a:r>
            <a:r>
              <a:rPr lang="en-US" altLang="ja-JP" sz="2000" b="1" dirty="0" err="1">
                <a:effectLst>
                  <a:outerShdw blurRad="38100" dist="38100" dir="2700000" algn="tl">
                    <a:srgbClr val="000000">
                      <a:alpha val="43137"/>
                    </a:srgbClr>
                  </a:outerShdw>
                </a:effectLst>
                <a:latin typeface="Century Schoolbook" panose="02040604050505020304" pitchFamily="18" charset="0"/>
              </a:rPr>
              <a:t>src</a:t>
            </a:r>
            <a:r>
              <a:rPr lang="en-US" altLang="ja-JP" sz="2000" b="1" dirty="0">
                <a:effectLst>
                  <a:outerShdw blurRad="38100" dist="38100" dir="2700000" algn="tl">
                    <a:srgbClr val="000000">
                      <a:alpha val="43137"/>
                    </a:srgbClr>
                  </a:outerShdw>
                </a:effectLst>
                <a:latin typeface="Century Schoolbook" panose="02040604050505020304" pitchFamily="18" charset="0"/>
              </a:rPr>
              <a:t>="../../</a:t>
            </a:r>
            <a:r>
              <a:rPr lang="ja-JP" altLang="en-US" sz="2000" b="1" dirty="0">
                <a:solidFill>
                  <a:srgbClr val="FF0000"/>
                </a:solidFill>
                <a:effectLst>
                  <a:outerShdw blurRad="38100" dist="38100" dir="2700000" algn="tl">
                    <a:srgbClr val="000000">
                      <a:alpha val="43137"/>
                    </a:srgbClr>
                  </a:outerShdw>
                </a:effectLst>
                <a:latin typeface="Century Schoolbook" panose="02040604050505020304" pitchFamily="18" charset="0"/>
              </a:rPr>
              <a:t>画像名</a:t>
            </a:r>
            <a:r>
              <a:rPr lang="en-US" altLang="ja-JP" sz="2000" b="1" dirty="0">
                <a:effectLst>
                  <a:outerShdw blurRad="38100" dist="38100" dir="2700000" algn="tl">
                    <a:srgbClr val="000000">
                      <a:alpha val="43137"/>
                    </a:srgbClr>
                  </a:outerShdw>
                </a:effectLst>
                <a:latin typeface="Century Schoolbook" panose="02040604050505020304" pitchFamily="18" charset="0"/>
              </a:rPr>
              <a:t>" width="1333" id="background_1"&gt;')</a:t>
            </a:r>
            <a:r>
              <a:rPr lang="ja-JP" altLang="en-US" sz="3200" dirty="0"/>
              <a:t>」</a:t>
            </a:r>
            <a:endParaRPr lang="en-US" altLang="ja-JP" sz="2800" dirty="0"/>
          </a:p>
          <a:p>
            <a:pPr algn="r"/>
            <a:r>
              <a:rPr lang="ja-JP" altLang="en-US" sz="2800" dirty="0"/>
              <a:t>を追加してください</a:t>
            </a:r>
            <a:endParaRPr lang="en-US" altLang="ja-JP" sz="2800" dirty="0"/>
          </a:p>
        </p:txBody>
      </p:sp>
      <p:sp>
        <p:nvSpPr>
          <p:cNvPr id="9" name="テキスト ボックス 8">
            <a:extLst>
              <a:ext uri="{FF2B5EF4-FFF2-40B4-BE49-F238E27FC236}">
                <a16:creationId xmlns:a16="http://schemas.microsoft.com/office/drawing/2014/main" id="{A5EFF7FB-5A15-4584-AEA1-D14CB47CD2A4}"/>
              </a:ext>
            </a:extLst>
          </p:cNvPr>
          <p:cNvSpPr txBox="1"/>
          <p:nvPr/>
        </p:nvSpPr>
        <p:spPr>
          <a:xfrm>
            <a:off x="0" y="3117284"/>
            <a:ext cx="9732936" cy="646331"/>
          </a:xfrm>
          <a:prstGeom prst="rect">
            <a:avLst/>
          </a:prstGeom>
          <a:noFill/>
        </p:spPr>
        <p:txBody>
          <a:bodyPr wrap="square" rtlCol="0">
            <a:spAutoFit/>
          </a:bodyPr>
          <a:lstStyle/>
          <a:p>
            <a:r>
              <a:rPr lang="ja-JP" altLang="en-US" sz="3600" dirty="0"/>
              <a:t>⑤</a:t>
            </a:r>
            <a:r>
              <a:rPr kumimoji="1" lang="ja-JP" altLang="en-US" sz="3600" dirty="0"/>
              <a:t>任意のタイミングで人物名の</a:t>
            </a:r>
            <a:r>
              <a:rPr kumimoji="1" lang="en-US" altLang="ja-JP" sz="3600" dirty="0"/>
              <a:t>box</a:t>
            </a:r>
            <a:r>
              <a:rPr kumimoji="1" lang="ja-JP" altLang="en-US" sz="3600" dirty="0"/>
              <a:t>を</a:t>
            </a:r>
            <a:r>
              <a:rPr lang="ja-JP" altLang="en-US" sz="3600" dirty="0"/>
              <a:t>消す場合</a:t>
            </a:r>
            <a:endParaRPr kumimoji="1" lang="ja-JP" altLang="en-US" sz="3600" dirty="0"/>
          </a:p>
        </p:txBody>
      </p:sp>
      <p:sp>
        <p:nvSpPr>
          <p:cNvPr id="10" name="テキスト ボックス 9">
            <a:extLst>
              <a:ext uri="{FF2B5EF4-FFF2-40B4-BE49-F238E27FC236}">
                <a16:creationId xmlns:a16="http://schemas.microsoft.com/office/drawing/2014/main" id="{F15317CD-6E7F-462A-8C1F-9D337043710D}"/>
              </a:ext>
            </a:extLst>
          </p:cNvPr>
          <p:cNvSpPr txBox="1"/>
          <p:nvPr/>
        </p:nvSpPr>
        <p:spPr>
          <a:xfrm>
            <a:off x="0" y="4036348"/>
            <a:ext cx="12192000" cy="1938992"/>
          </a:xfrm>
          <a:prstGeom prst="rect">
            <a:avLst/>
          </a:prstGeom>
          <a:noFill/>
        </p:spPr>
        <p:txBody>
          <a:bodyPr wrap="square" rtlCol="0">
            <a:spAutoFit/>
          </a:bodyPr>
          <a:lstStyle/>
          <a:p>
            <a:r>
              <a:rPr lang="ja-JP" altLang="en-US" sz="2800" dirty="0"/>
              <a:t>消去させる</a:t>
            </a:r>
            <a:r>
              <a:rPr lang="en-US" altLang="ja-JP" sz="2800" dirty="0"/>
              <a:t>text</a:t>
            </a:r>
            <a:r>
              <a:rPr lang="ja-JP" altLang="en-US" sz="2800" dirty="0"/>
              <a:t>の</a:t>
            </a:r>
            <a:r>
              <a:rPr lang="en-US" altLang="ja-JP" sz="2800" dirty="0"/>
              <a:t>.text(text x)…</a:t>
            </a:r>
            <a:r>
              <a:rPr lang="ja-JP" altLang="en-US" sz="2800" dirty="0"/>
              <a:t>の末尾に</a:t>
            </a:r>
            <a:endParaRPr lang="en-US" altLang="ja-JP" sz="2800" dirty="0"/>
          </a:p>
          <a:p>
            <a:pPr algn="ctr"/>
            <a:r>
              <a:rPr lang="ja-JP" altLang="en-US" sz="3200" dirty="0"/>
              <a:t>「</a:t>
            </a:r>
            <a:r>
              <a:rPr lang="en-US" altLang="ja-JP" sz="3200" dirty="0"/>
              <a:t> </a:t>
            </a:r>
            <a:r>
              <a:rPr lang="en-US" altLang="ja-JP" b="1" dirty="0">
                <a:effectLst>
                  <a:outerShdw blurRad="38100" dist="38100" dir="2700000" algn="tl">
                    <a:srgbClr val="000000">
                      <a:alpha val="43137"/>
                    </a:srgbClr>
                  </a:outerShdw>
                </a:effectLst>
                <a:latin typeface="Century Schoolbook" panose="02040604050505020304" pitchFamily="18" charset="0"/>
              </a:rPr>
              <a:t>,$('.</a:t>
            </a:r>
            <a:r>
              <a:rPr lang="en-US" altLang="ja-JP" b="1" dirty="0" err="1">
                <a:effectLst>
                  <a:outerShdw blurRad="38100" dist="38100" dir="2700000" algn="tl">
                    <a:srgbClr val="000000">
                      <a:alpha val="43137"/>
                    </a:srgbClr>
                  </a:outerShdw>
                </a:effectLst>
                <a:latin typeface="Century Schoolbook" panose="02040604050505020304" pitchFamily="18" charset="0"/>
              </a:rPr>
              <a:t>nametitle</a:t>
            </a:r>
            <a:r>
              <a:rPr lang="en-US" altLang="ja-JP" b="1" dirty="0">
                <a:effectLst>
                  <a:outerShdw blurRad="38100" dist="38100" dir="2700000" algn="tl">
                    <a:srgbClr val="000000">
                      <a:alpha val="43137"/>
                    </a:srgbClr>
                  </a:outerShdw>
                </a:effectLst>
                <a:latin typeface="Century Schoolbook" panose="02040604050505020304" pitchFamily="18" charset="0"/>
              </a:rPr>
              <a:t>').text(" ").</a:t>
            </a:r>
            <a:r>
              <a:rPr lang="en-US" altLang="ja-JP" b="1" dirty="0" err="1">
                <a:effectLst>
                  <a:outerShdw blurRad="38100" dist="38100" dir="2700000" algn="tl">
                    <a:srgbClr val="000000">
                      <a:alpha val="43137"/>
                    </a:srgbClr>
                  </a:outerShdw>
                </a:effectLst>
                <a:latin typeface="Century Schoolbook" panose="02040604050505020304" pitchFamily="18" charset="0"/>
              </a:rPr>
              <a:t>css</a:t>
            </a:r>
            <a:r>
              <a:rPr lang="en-US" altLang="ja-JP" b="1" dirty="0">
                <a:effectLst>
                  <a:outerShdw blurRad="38100" dist="38100" dir="2700000" algn="tl">
                    <a:srgbClr val="000000">
                      <a:alpha val="43137"/>
                    </a:srgbClr>
                  </a:outerShdw>
                </a:effectLst>
                <a:latin typeface="Century Schoolbook" panose="02040604050505020304" pitchFamily="18" charset="0"/>
              </a:rPr>
              <a:t>("box-shadow","0px 3px 10px 2px </a:t>
            </a:r>
            <a:r>
              <a:rPr lang="en-US" altLang="ja-JP" b="1" dirty="0" err="1">
                <a:effectLst>
                  <a:outerShdw blurRad="38100" dist="38100" dir="2700000" algn="tl">
                    <a:srgbClr val="000000">
                      <a:alpha val="43137"/>
                    </a:srgbClr>
                  </a:outerShdw>
                </a:effectLst>
                <a:latin typeface="Century Schoolbook" panose="02040604050505020304" pitchFamily="18" charset="0"/>
              </a:rPr>
              <a:t>rgba</a:t>
            </a:r>
            <a:r>
              <a:rPr lang="en-US" altLang="ja-JP" b="1" dirty="0">
                <a:effectLst>
                  <a:outerShdw blurRad="38100" dist="38100" dir="2700000" algn="tl">
                    <a:srgbClr val="000000">
                      <a:alpha val="43137"/>
                    </a:srgbClr>
                  </a:outerShdw>
                </a:effectLst>
                <a:latin typeface="Century Schoolbook" panose="02040604050505020304" pitchFamily="18" charset="0"/>
              </a:rPr>
              <a:t>(0,0,0,0)").</a:t>
            </a:r>
            <a:r>
              <a:rPr lang="en-US" altLang="ja-JP" b="1" dirty="0" err="1">
                <a:effectLst>
                  <a:outerShdw blurRad="38100" dist="38100" dir="2700000" algn="tl">
                    <a:srgbClr val="000000">
                      <a:alpha val="43137"/>
                    </a:srgbClr>
                  </a:outerShdw>
                </a:effectLst>
                <a:latin typeface="Century Schoolbook" panose="02040604050505020304" pitchFamily="18" charset="0"/>
              </a:rPr>
              <a:t>css</a:t>
            </a:r>
            <a:r>
              <a:rPr lang="en-US" altLang="ja-JP" b="1" dirty="0">
                <a:effectLst>
                  <a:outerShdw blurRad="38100" dist="38100" dir="2700000" algn="tl">
                    <a:srgbClr val="000000">
                      <a:alpha val="43137"/>
                    </a:srgbClr>
                  </a:outerShdw>
                </a:effectLst>
                <a:latin typeface="Century Schoolbook" panose="02040604050505020304" pitchFamily="18" charset="0"/>
              </a:rPr>
              <a:t>("</a:t>
            </a:r>
            <a:r>
              <a:rPr lang="en-US" altLang="ja-JP" b="1" dirty="0" err="1">
                <a:effectLst>
                  <a:outerShdw blurRad="38100" dist="38100" dir="2700000" algn="tl">
                    <a:srgbClr val="000000">
                      <a:alpha val="43137"/>
                    </a:srgbClr>
                  </a:outerShdw>
                </a:effectLst>
                <a:latin typeface="Century Schoolbook" panose="02040604050505020304" pitchFamily="18" charset="0"/>
              </a:rPr>
              <a:t>border","solid</a:t>
            </a:r>
            <a:r>
              <a:rPr lang="en-US" altLang="ja-JP" b="1" dirty="0">
                <a:effectLst>
                  <a:outerShdw blurRad="38100" dist="38100" dir="2700000" algn="tl">
                    <a:srgbClr val="000000">
                      <a:alpha val="43137"/>
                    </a:srgbClr>
                  </a:outerShdw>
                </a:effectLst>
                <a:latin typeface="Century Schoolbook" panose="02040604050505020304" pitchFamily="18" charset="0"/>
              </a:rPr>
              <a:t> </a:t>
            </a:r>
            <a:r>
              <a:rPr lang="en-US" altLang="ja-JP" b="1" dirty="0" err="1">
                <a:effectLst>
                  <a:outerShdw blurRad="38100" dist="38100" dir="2700000" algn="tl">
                    <a:srgbClr val="000000">
                      <a:alpha val="43137"/>
                    </a:srgbClr>
                  </a:outerShdw>
                </a:effectLst>
                <a:latin typeface="Century Schoolbook" panose="02040604050505020304" pitchFamily="18" charset="0"/>
              </a:rPr>
              <a:t>rgba</a:t>
            </a:r>
            <a:r>
              <a:rPr lang="en-US" altLang="ja-JP" b="1" dirty="0">
                <a:effectLst>
                  <a:outerShdw blurRad="38100" dist="38100" dir="2700000" algn="tl">
                    <a:srgbClr val="000000">
                      <a:alpha val="43137"/>
                    </a:srgbClr>
                  </a:outerShdw>
                </a:effectLst>
                <a:latin typeface="Century Schoolbook" panose="02040604050505020304" pitchFamily="18" charset="0"/>
              </a:rPr>
              <a:t>(0,0,0,0)").</a:t>
            </a:r>
            <a:r>
              <a:rPr lang="en-US" altLang="ja-JP" b="1" dirty="0" err="1">
                <a:effectLst>
                  <a:outerShdw blurRad="38100" dist="38100" dir="2700000" algn="tl">
                    <a:srgbClr val="000000">
                      <a:alpha val="43137"/>
                    </a:srgbClr>
                  </a:outerShdw>
                </a:effectLst>
                <a:latin typeface="Century Schoolbook" panose="02040604050505020304" pitchFamily="18" charset="0"/>
              </a:rPr>
              <a:t>css</a:t>
            </a:r>
            <a:r>
              <a:rPr lang="en-US" altLang="ja-JP" b="1" dirty="0">
                <a:effectLst>
                  <a:outerShdw blurRad="38100" dist="38100" dir="2700000" algn="tl">
                    <a:srgbClr val="000000">
                      <a:alpha val="43137"/>
                    </a:srgbClr>
                  </a:outerShdw>
                </a:effectLst>
                <a:latin typeface="Century Schoolbook" panose="02040604050505020304" pitchFamily="18" charset="0"/>
              </a:rPr>
              <a:t>("background-color","</a:t>
            </a:r>
            <a:r>
              <a:rPr lang="en-US" altLang="ja-JP" b="1" dirty="0" err="1">
                <a:effectLst>
                  <a:outerShdw blurRad="38100" dist="38100" dir="2700000" algn="tl">
                    <a:srgbClr val="000000">
                      <a:alpha val="43137"/>
                    </a:srgbClr>
                  </a:outerShdw>
                </a:effectLst>
                <a:latin typeface="Century Schoolbook" panose="02040604050505020304" pitchFamily="18" charset="0"/>
              </a:rPr>
              <a:t>rgba</a:t>
            </a:r>
            <a:r>
              <a:rPr lang="en-US" altLang="ja-JP" b="1" dirty="0">
                <a:effectLst>
                  <a:outerShdw blurRad="38100" dist="38100" dir="2700000" algn="tl">
                    <a:srgbClr val="000000">
                      <a:alpha val="43137"/>
                    </a:srgbClr>
                  </a:outerShdw>
                </a:effectLst>
                <a:latin typeface="Century Schoolbook" panose="02040604050505020304" pitchFamily="18" charset="0"/>
              </a:rPr>
              <a:t>(0,0,0,0)")</a:t>
            </a:r>
            <a:r>
              <a:rPr lang="ja-JP" altLang="en-US" sz="3200" dirty="0"/>
              <a:t>」</a:t>
            </a:r>
            <a:endParaRPr lang="en-US" altLang="ja-JP" sz="2800" dirty="0"/>
          </a:p>
          <a:p>
            <a:pPr algn="r"/>
            <a:r>
              <a:rPr lang="ja-JP" altLang="en-US" sz="2800" dirty="0"/>
              <a:t>を追加してください</a:t>
            </a:r>
            <a:endParaRPr lang="en-US" altLang="ja-JP" sz="2800" dirty="0"/>
          </a:p>
        </p:txBody>
      </p:sp>
    </p:spTree>
    <p:extLst>
      <p:ext uri="{BB962C8B-B14F-4D97-AF65-F5344CB8AC3E}">
        <p14:creationId xmlns:p14="http://schemas.microsoft.com/office/powerpoint/2010/main" val="1076938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3" name="テキスト ボックス 2">
            <a:extLst>
              <a:ext uri="{FF2B5EF4-FFF2-40B4-BE49-F238E27FC236}">
                <a16:creationId xmlns:a16="http://schemas.microsoft.com/office/drawing/2014/main" id="{BC5F36A2-D049-4F33-9350-1B3099C965C2}"/>
              </a:ext>
            </a:extLst>
          </p:cNvPr>
          <p:cNvSpPr txBox="1"/>
          <p:nvPr/>
        </p:nvSpPr>
        <p:spPr>
          <a:xfrm>
            <a:off x="0" y="478937"/>
            <a:ext cx="9732936" cy="646331"/>
          </a:xfrm>
          <a:prstGeom prst="rect">
            <a:avLst/>
          </a:prstGeom>
          <a:noFill/>
        </p:spPr>
        <p:txBody>
          <a:bodyPr wrap="square" rtlCol="0">
            <a:spAutoFit/>
          </a:bodyPr>
          <a:lstStyle/>
          <a:p>
            <a:r>
              <a:rPr lang="ja-JP" altLang="en-US" sz="3600" dirty="0"/>
              <a:t>⑥</a:t>
            </a:r>
            <a:r>
              <a:rPr kumimoji="1" lang="ja-JP" altLang="en-US" sz="3600" dirty="0"/>
              <a:t>任意のタイミングで人物を消すとき</a:t>
            </a:r>
          </a:p>
        </p:txBody>
      </p:sp>
      <p:sp>
        <p:nvSpPr>
          <p:cNvPr id="4" name="テキスト ボックス 3">
            <a:extLst>
              <a:ext uri="{FF2B5EF4-FFF2-40B4-BE49-F238E27FC236}">
                <a16:creationId xmlns:a16="http://schemas.microsoft.com/office/drawing/2014/main" id="{EEA1FDDB-1C4E-4945-A912-121C9C967F2F}"/>
              </a:ext>
            </a:extLst>
          </p:cNvPr>
          <p:cNvSpPr txBox="1"/>
          <p:nvPr/>
        </p:nvSpPr>
        <p:spPr>
          <a:xfrm>
            <a:off x="0" y="1398001"/>
            <a:ext cx="12192000" cy="1692771"/>
          </a:xfrm>
          <a:prstGeom prst="rect">
            <a:avLst/>
          </a:prstGeom>
          <a:noFill/>
        </p:spPr>
        <p:txBody>
          <a:bodyPr wrap="square" rtlCol="0">
            <a:spAutoFit/>
          </a:bodyPr>
          <a:lstStyle/>
          <a:p>
            <a:r>
              <a:rPr lang="ja-JP" altLang="en-US" sz="2800" dirty="0"/>
              <a:t>消去させる</a:t>
            </a:r>
            <a:r>
              <a:rPr lang="en-US" altLang="ja-JP" sz="2800" dirty="0"/>
              <a:t>text</a:t>
            </a:r>
            <a:r>
              <a:rPr lang="ja-JP" altLang="en-US" sz="2800" dirty="0"/>
              <a:t>の</a:t>
            </a:r>
            <a:r>
              <a:rPr lang="en-US" altLang="ja-JP" sz="2800" dirty="0"/>
              <a:t>.text(text x)…</a:t>
            </a:r>
            <a:r>
              <a:rPr lang="ja-JP" altLang="en-US" sz="2800" dirty="0"/>
              <a:t>の末尾に</a:t>
            </a:r>
            <a:endParaRPr lang="en-US" altLang="ja-JP" sz="2800" dirty="0"/>
          </a:p>
          <a:p>
            <a:pPr algn="ctr"/>
            <a:r>
              <a:rPr lang="ja-JP" altLang="en-US" sz="4800" b="1" dirty="0">
                <a:effectLst>
                  <a:outerShdw blurRad="38100" dist="38100" dir="2700000" algn="tl">
                    <a:srgbClr val="000000">
                      <a:alpha val="43137"/>
                    </a:srgbClr>
                  </a:outerShdw>
                </a:effectLst>
              </a:rPr>
              <a:t>「</a:t>
            </a:r>
            <a:r>
              <a:rPr lang="en-US" altLang="ja-JP" sz="4800" b="1" dirty="0">
                <a:effectLst>
                  <a:outerShdw blurRad="38100" dist="38100" dir="2700000" algn="tl">
                    <a:srgbClr val="000000">
                      <a:alpha val="43137"/>
                    </a:srgbClr>
                  </a:outerShdw>
                </a:effectLst>
              </a:rPr>
              <a:t> </a:t>
            </a:r>
            <a:r>
              <a:rPr lang="en-US" altLang="ja-JP" sz="3200" b="1" dirty="0">
                <a:effectLst>
                  <a:outerShdw blurRad="38100" dist="38100" dir="2700000" algn="tl">
                    <a:srgbClr val="000000">
                      <a:alpha val="43137"/>
                    </a:srgbClr>
                  </a:outerShdw>
                </a:effectLst>
                <a:latin typeface="Century Schoolbook" panose="02040604050505020304" pitchFamily="18" charset="0"/>
              </a:rPr>
              <a:t>,$('.human').html(" ")</a:t>
            </a:r>
            <a:r>
              <a:rPr lang="ja-JP" altLang="en-US" sz="4800" dirty="0"/>
              <a:t>」</a:t>
            </a:r>
            <a:endParaRPr lang="en-US" altLang="ja-JP" sz="4400" dirty="0"/>
          </a:p>
          <a:p>
            <a:pPr algn="r"/>
            <a:r>
              <a:rPr lang="ja-JP" altLang="en-US" sz="2800" dirty="0"/>
              <a:t>を追加してください</a:t>
            </a:r>
            <a:endParaRPr lang="en-US" altLang="ja-JP" sz="2800" dirty="0"/>
          </a:p>
        </p:txBody>
      </p:sp>
      <p:sp>
        <p:nvSpPr>
          <p:cNvPr id="9" name="テキスト ボックス 8">
            <a:extLst>
              <a:ext uri="{FF2B5EF4-FFF2-40B4-BE49-F238E27FC236}">
                <a16:creationId xmlns:a16="http://schemas.microsoft.com/office/drawing/2014/main" id="{A5EFF7FB-5A15-4584-AEA1-D14CB47CD2A4}"/>
              </a:ext>
            </a:extLst>
          </p:cNvPr>
          <p:cNvSpPr txBox="1"/>
          <p:nvPr/>
        </p:nvSpPr>
        <p:spPr>
          <a:xfrm>
            <a:off x="-1" y="3117284"/>
            <a:ext cx="11344759" cy="646331"/>
          </a:xfrm>
          <a:prstGeom prst="rect">
            <a:avLst/>
          </a:prstGeom>
          <a:noFill/>
        </p:spPr>
        <p:txBody>
          <a:bodyPr wrap="square" rtlCol="0">
            <a:spAutoFit/>
          </a:bodyPr>
          <a:lstStyle/>
          <a:p>
            <a:r>
              <a:rPr kumimoji="1" lang="ja-JP" altLang="en-US" sz="3600" dirty="0"/>
              <a:t>⑦任意のタイミングで人物名の</a:t>
            </a:r>
            <a:r>
              <a:rPr kumimoji="1" lang="en-US" altLang="ja-JP" sz="3600" dirty="0"/>
              <a:t>box</a:t>
            </a:r>
            <a:r>
              <a:rPr kumimoji="1" lang="ja-JP" altLang="en-US" sz="3600" dirty="0"/>
              <a:t>を出現させる</a:t>
            </a:r>
            <a:r>
              <a:rPr lang="ja-JP" altLang="en-US" sz="3600" dirty="0"/>
              <a:t>場合</a:t>
            </a:r>
            <a:endParaRPr kumimoji="1" lang="ja-JP" altLang="en-US" sz="3600" dirty="0"/>
          </a:p>
        </p:txBody>
      </p:sp>
      <p:sp>
        <p:nvSpPr>
          <p:cNvPr id="10" name="テキスト ボックス 9">
            <a:extLst>
              <a:ext uri="{FF2B5EF4-FFF2-40B4-BE49-F238E27FC236}">
                <a16:creationId xmlns:a16="http://schemas.microsoft.com/office/drawing/2014/main" id="{F15317CD-6E7F-462A-8C1F-9D337043710D}"/>
              </a:ext>
            </a:extLst>
          </p:cNvPr>
          <p:cNvSpPr txBox="1"/>
          <p:nvPr/>
        </p:nvSpPr>
        <p:spPr>
          <a:xfrm>
            <a:off x="0" y="4036348"/>
            <a:ext cx="12192000" cy="2369880"/>
          </a:xfrm>
          <a:prstGeom prst="rect">
            <a:avLst/>
          </a:prstGeom>
          <a:noFill/>
        </p:spPr>
        <p:txBody>
          <a:bodyPr wrap="square" rtlCol="0">
            <a:spAutoFit/>
          </a:bodyPr>
          <a:lstStyle/>
          <a:p>
            <a:r>
              <a:rPr lang="ja-JP" altLang="en-US" sz="2800" dirty="0"/>
              <a:t>出現させる</a:t>
            </a:r>
            <a:r>
              <a:rPr lang="en-US" altLang="ja-JP" sz="2800" dirty="0"/>
              <a:t>text</a:t>
            </a:r>
            <a:r>
              <a:rPr lang="ja-JP" altLang="en-US" sz="2800" dirty="0"/>
              <a:t>の</a:t>
            </a:r>
            <a:r>
              <a:rPr lang="en-US" altLang="ja-JP" sz="2800" dirty="0"/>
              <a:t>.text(text x)…</a:t>
            </a:r>
            <a:r>
              <a:rPr lang="ja-JP" altLang="en-US" sz="2800" dirty="0"/>
              <a:t>の末尾に</a:t>
            </a:r>
            <a:endParaRPr lang="en-US" altLang="ja-JP" sz="2800" dirty="0"/>
          </a:p>
          <a:p>
            <a:pPr algn="ctr"/>
            <a:r>
              <a:rPr lang="ja-JP" altLang="en-US" sz="3200" dirty="0"/>
              <a:t>「</a:t>
            </a:r>
            <a:r>
              <a:rPr lang="en-US" altLang="ja-JP" sz="3200" dirty="0"/>
              <a:t> </a:t>
            </a:r>
            <a:r>
              <a:rPr lang="en-US" altLang="ja-JP" sz="2000" b="1" dirty="0">
                <a:effectLst>
                  <a:outerShdw blurRad="38100" dist="38100" dir="2700000" algn="tl">
                    <a:srgbClr val="000000">
                      <a:alpha val="43137"/>
                    </a:srgbClr>
                  </a:outerShdw>
                </a:effectLst>
                <a:latin typeface="Century Schoolbook" panose="02040604050505020304" pitchFamily="18" charset="0"/>
              </a:rPr>
              <a:t>,$(‘.</a:t>
            </a:r>
            <a:r>
              <a:rPr lang="en-US" altLang="ja-JP" sz="2000" b="1" dirty="0" err="1">
                <a:effectLst>
                  <a:outerShdw blurRad="38100" dist="38100" dir="2700000" algn="tl">
                    <a:srgbClr val="000000">
                      <a:alpha val="43137"/>
                    </a:srgbClr>
                  </a:outerShdw>
                </a:effectLst>
                <a:latin typeface="Century Schoolbook" panose="02040604050505020304" pitchFamily="18" charset="0"/>
              </a:rPr>
              <a:t>nametitle</a:t>
            </a:r>
            <a:r>
              <a:rPr lang="en-US" altLang="ja-JP" sz="2000" b="1" dirty="0">
                <a:effectLst>
                  <a:outerShdw blurRad="38100" dist="38100" dir="2700000" algn="tl">
                    <a:srgbClr val="000000">
                      <a:alpha val="43137"/>
                    </a:srgbClr>
                  </a:outerShdw>
                </a:effectLst>
                <a:latin typeface="Century Schoolbook" panose="02040604050505020304" pitchFamily="18" charset="0"/>
              </a:rPr>
              <a:t>’).text(“</a:t>
            </a:r>
            <a:r>
              <a:rPr lang="ja-JP" altLang="en-US" sz="2000" b="1" dirty="0">
                <a:effectLst>
                  <a:outerShdw blurRad="38100" dist="38100" dir="2700000" algn="tl">
                    <a:srgbClr val="000000">
                      <a:alpha val="43137"/>
                    </a:srgbClr>
                  </a:outerShdw>
                </a:effectLst>
                <a:latin typeface="Century Schoolbook" panose="02040604050505020304" pitchFamily="18" charset="0"/>
              </a:rPr>
              <a:t>会話主</a:t>
            </a:r>
            <a:r>
              <a:rPr lang="en-US" altLang="ja-JP" sz="2000" b="1" dirty="0">
                <a:effectLst>
                  <a:outerShdw blurRad="38100" dist="38100" dir="2700000" algn="tl">
                    <a:srgbClr val="000000">
                      <a:alpha val="43137"/>
                    </a:srgbClr>
                  </a:outerShdw>
                </a:effectLst>
                <a:latin typeface="Century Schoolbook" panose="02040604050505020304" pitchFamily="18" charset="0"/>
              </a:rPr>
              <a:t>").</a:t>
            </a:r>
            <a:r>
              <a:rPr lang="en-US" altLang="ja-JP" sz="2000" b="1" dirty="0" err="1">
                <a:effectLst>
                  <a:outerShdw blurRad="38100" dist="38100" dir="2700000" algn="tl">
                    <a:srgbClr val="000000">
                      <a:alpha val="43137"/>
                    </a:srgbClr>
                  </a:outerShdw>
                </a:effectLst>
                <a:latin typeface="Century Schoolbook" panose="02040604050505020304" pitchFamily="18" charset="0"/>
              </a:rPr>
              <a:t>css</a:t>
            </a:r>
            <a:r>
              <a:rPr lang="en-US" altLang="ja-JP" sz="2000" b="1" dirty="0">
                <a:effectLst>
                  <a:outerShdw blurRad="38100" dist="38100" dir="2700000" algn="tl">
                    <a:srgbClr val="000000">
                      <a:alpha val="43137"/>
                    </a:srgbClr>
                  </a:outerShdw>
                </a:effectLst>
                <a:latin typeface="Century Schoolbook" panose="02040604050505020304" pitchFamily="18" charset="0"/>
              </a:rPr>
              <a:t>("box-shadow","0px 3px 10px 2px gray").</a:t>
            </a:r>
            <a:r>
              <a:rPr lang="en-US" altLang="ja-JP" sz="2000" b="1" dirty="0" err="1">
                <a:effectLst>
                  <a:outerShdw blurRad="38100" dist="38100" dir="2700000" algn="tl">
                    <a:srgbClr val="000000">
                      <a:alpha val="43137"/>
                    </a:srgbClr>
                  </a:outerShdw>
                </a:effectLst>
                <a:latin typeface="Century Schoolbook" panose="02040604050505020304" pitchFamily="18" charset="0"/>
              </a:rPr>
              <a:t>css</a:t>
            </a:r>
            <a:r>
              <a:rPr lang="en-US" altLang="ja-JP" sz="2000" b="1" dirty="0">
                <a:effectLst>
                  <a:outerShdw blurRad="38100" dist="38100" dir="2700000" algn="tl">
                    <a:srgbClr val="000000">
                      <a:alpha val="43137"/>
                    </a:srgbClr>
                  </a:outerShdw>
                </a:effectLst>
                <a:latin typeface="Century Schoolbook" panose="02040604050505020304" pitchFamily="18" charset="0"/>
              </a:rPr>
              <a:t>("</a:t>
            </a:r>
            <a:r>
              <a:rPr lang="en-US" altLang="ja-JP" sz="2000" b="1" dirty="0" err="1">
                <a:effectLst>
                  <a:outerShdw blurRad="38100" dist="38100" dir="2700000" algn="tl">
                    <a:srgbClr val="000000">
                      <a:alpha val="43137"/>
                    </a:srgbClr>
                  </a:outerShdw>
                </a:effectLst>
                <a:latin typeface="Century Schoolbook" panose="02040604050505020304" pitchFamily="18" charset="0"/>
              </a:rPr>
              <a:t>border","solid</a:t>
            </a:r>
            <a:r>
              <a:rPr lang="en-US" altLang="ja-JP" sz="2000" b="1" dirty="0">
                <a:effectLst>
                  <a:outerShdw blurRad="38100" dist="38100" dir="2700000" algn="tl">
                    <a:srgbClr val="000000">
                      <a:alpha val="43137"/>
                    </a:srgbClr>
                  </a:outerShdw>
                </a:effectLst>
                <a:latin typeface="Century Schoolbook" panose="02040604050505020304" pitchFamily="18" charset="0"/>
              </a:rPr>
              <a:t> white").</a:t>
            </a:r>
            <a:r>
              <a:rPr lang="en-US" altLang="ja-JP" sz="2000" b="1" dirty="0" err="1">
                <a:effectLst>
                  <a:outerShdw blurRad="38100" dist="38100" dir="2700000" algn="tl">
                    <a:srgbClr val="000000">
                      <a:alpha val="43137"/>
                    </a:srgbClr>
                  </a:outerShdw>
                </a:effectLst>
                <a:latin typeface="Century Schoolbook" panose="02040604050505020304" pitchFamily="18" charset="0"/>
              </a:rPr>
              <a:t>css</a:t>
            </a:r>
            <a:r>
              <a:rPr lang="en-US" altLang="ja-JP" sz="2000" b="1" dirty="0">
                <a:effectLst>
                  <a:outerShdw blurRad="38100" dist="38100" dir="2700000" algn="tl">
                    <a:srgbClr val="000000">
                      <a:alpha val="43137"/>
                    </a:srgbClr>
                  </a:outerShdw>
                </a:effectLst>
                <a:latin typeface="Century Schoolbook" panose="02040604050505020304" pitchFamily="18" charset="0"/>
              </a:rPr>
              <a:t>("background-</a:t>
            </a:r>
            <a:r>
              <a:rPr lang="en-US" altLang="ja-JP" sz="2000" b="1" dirty="0" err="1">
                <a:effectLst>
                  <a:outerShdw blurRad="38100" dist="38100" dir="2700000" algn="tl">
                    <a:srgbClr val="000000">
                      <a:alpha val="43137"/>
                    </a:srgbClr>
                  </a:outerShdw>
                </a:effectLst>
                <a:latin typeface="Century Schoolbook" panose="02040604050505020304" pitchFamily="18" charset="0"/>
              </a:rPr>
              <a:t>color","white</a:t>
            </a:r>
            <a:r>
              <a:rPr lang="en-US" altLang="ja-JP" sz="2000" b="1" dirty="0">
                <a:effectLst>
                  <a:outerShdw blurRad="38100" dist="38100" dir="2700000" algn="tl">
                    <a:srgbClr val="000000">
                      <a:alpha val="43137"/>
                    </a:srgbClr>
                  </a:outerShdw>
                </a:effectLst>
                <a:latin typeface="Century Schoolbook" panose="02040604050505020304" pitchFamily="18" charset="0"/>
              </a:rPr>
              <a:t>").</a:t>
            </a:r>
            <a:r>
              <a:rPr lang="en-US" altLang="ja-JP" sz="2000" b="1" dirty="0" err="1">
                <a:effectLst>
                  <a:outerShdw blurRad="38100" dist="38100" dir="2700000" algn="tl">
                    <a:srgbClr val="000000">
                      <a:alpha val="43137"/>
                    </a:srgbClr>
                  </a:outerShdw>
                </a:effectLst>
                <a:latin typeface="Century Schoolbook" panose="02040604050505020304" pitchFamily="18" charset="0"/>
              </a:rPr>
              <a:t>css</a:t>
            </a:r>
            <a:r>
              <a:rPr lang="en-US" altLang="ja-JP" sz="2000" b="1" dirty="0">
                <a:effectLst>
                  <a:outerShdw blurRad="38100" dist="38100" dir="2700000" algn="tl">
                    <a:srgbClr val="000000">
                      <a:alpha val="43137"/>
                    </a:srgbClr>
                  </a:outerShdw>
                </a:effectLst>
                <a:latin typeface="Century Schoolbook" panose="02040604050505020304" pitchFamily="18" charset="0"/>
              </a:rPr>
              <a:t>("font-</a:t>
            </a:r>
            <a:r>
              <a:rPr lang="en-US" altLang="ja-JP" sz="2000" b="1" dirty="0" err="1">
                <a:effectLst>
                  <a:outerShdw blurRad="38100" dist="38100" dir="2700000" algn="tl">
                    <a:srgbClr val="000000">
                      <a:alpha val="43137"/>
                    </a:srgbClr>
                  </a:outerShdw>
                </a:effectLst>
                <a:latin typeface="Century Schoolbook" panose="02040604050505020304" pitchFamily="18" charset="0"/>
              </a:rPr>
              <a:t>size",“</a:t>
            </a:r>
            <a:r>
              <a:rPr lang="en-US" altLang="ja-JP" sz="2000" b="1" i="1" dirty="0" err="1">
                <a:solidFill>
                  <a:srgbClr val="FF0000"/>
                </a:solidFill>
                <a:effectLst>
                  <a:outerShdw blurRad="38100" dist="38100" dir="2700000" algn="tl">
                    <a:srgbClr val="000000">
                      <a:alpha val="43137"/>
                    </a:srgbClr>
                  </a:outerShdw>
                </a:effectLst>
                <a:latin typeface="Century Schoolbook" panose="02040604050505020304" pitchFamily="18" charset="0"/>
              </a:rPr>
              <a:t>y</a:t>
            </a:r>
            <a:r>
              <a:rPr lang="en-US" altLang="ja-JP" sz="2000" b="1" dirty="0">
                <a:effectLst>
                  <a:outerShdw blurRad="38100" dist="38100" dir="2700000" algn="tl">
                    <a:srgbClr val="000000">
                      <a:alpha val="43137"/>
                    </a:srgbClr>
                  </a:outerShdw>
                </a:effectLst>
                <a:latin typeface="Century Schoolbook" panose="02040604050505020304" pitchFamily="18" charset="0"/>
              </a:rPr>
              <a:t> </a:t>
            </a:r>
            <a:r>
              <a:rPr lang="en-US" altLang="ja-JP" sz="2000" b="1" dirty="0" err="1">
                <a:effectLst>
                  <a:outerShdw blurRad="38100" dist="38100" dir="2700000" algn="tl">
                    <a:srgbClr val="000000">
                      <a:alpha val="43137"/>
                    </a:srgbClr>
                  </a:outerShdw>
                </a:effectLst>
                <a:latin typeface="Century Schoolbook" panose="02040604050505020304" pitchFamily="18" charset="0"/>
              </a:rPr>
              <a:t>vmin</a:t>
            </a:r>
            <a:r>
              <a:rPr lang="en-US" altLang="ja-JP" sz="2000" b="1" dirty="0">
                <a:effectLst>
                  <a:outerShdw blurRad="38100" dist="38100" dir="2700000" algn="tl">
                    <a:srgbClr val="000000">
                      <a:alpha val="43137"/>
                    </a:srgbClr>
                  </a:outerShdw>
                </a:effectLst>
                <a:latin typeface="Century Schoolbook" panose="02040604050505020304" pitchFamily="18" charset="0"/>
              </a:rPr>
              <a:t>")</a:t>
            </a:r>
            <a:r>
              <a:rPr lang="ja-JP" altLang="en-US" sz="3200" dirty="0"/>
              <a:t>」</a:t>
            </a:r>
            <a:endParaRPr lang="en-US" altLang="ja-JP" sz="3200" dirty="0"/>
          </a:p>
          <a:p>
            <a:pPr algn="r"/>
            <a:r>
              <a:rPr lang="en-US" altLang="ja-JP" sz="2000" dirty="0"/>
              <a:t>(y</a:t>
            </a:r>
            <a:r>
              <a:rPr lang="ja-JP" altLang="en-US" sz="2000" dirty="0"/>
              <a:t>は適当な数字</a:t>
            </a:r>
            <a:r>
              <a:rPr lang="en-US" altLang="ja-JP" sz="2800" dirty="0"/>
              <a:t>)</a:t>
            </a:r>
          </a:p>
          <a:p>
            <a:pPr algn="r"/>
            <a:r>
              <a:rPr lang="ja-JP" altLang="en-US" sz="2800" dirty="0"/>
              <a:t>を追加してください</a:t>
            </a:r>
            <a:endParaRPr lang="en-US" altLang="ja-JP" sz="2800" dirty="0"/>
          </a:p>
        </p:txBody>
      </p:sp>
    </p:spTree>
    <p:extLst>
      <p:ext uri="{BB962C8B-B14F-4D97-AF65-F5344CB8AC3E}">
        <p14:creationId xmlns:p14="http://schemas.microsoft.com/office/powerpoint/2010/main" val="1356633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kumimoji="1" lang="en-US" altLang="ja-JP" sz="3600" b="1" dirty="0"/>
              <a:t>3.</a:t>
            </a:r>
            <a:r>
              <a:rPr lang="ja-JP" altLang="en-US" sz="3600" b="1" dirty="0"/>
              <a:t>クイズ画面の改修法</a:t>
            </a:r>
            <a:endParaRPr kumimoji="1" lang="ja-JP" altLang="en-US" sz="3600" b="1" dirty="0"/>
          </a:p>
        </p:txBody>
      </p:sp>
      <p:sp>
        <p:nvSpPr>
          <p:cNvPr id="7" name="テキスト ボックス 6">
            <a:extLst>
              <a:ext uri="{FF2B5EF4-FFF2-40B4-BE49-F238E27FC236}">
                <a16:creationId xmlns:a16="http://schemas.microsoft.com/office/drawing/2014/main" id="{AF64161B-716E-47E7-B108-345CD4AF5714}"/>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a:t>
            </a:r>
            <a:r>
              <a:rPr lang="ja-JP" altLang="en-US" sz="3000" dirty="0"/>
              <a:t>「</a:t>
            </a:r>
            <a:r>
              <a:rPr lang="en-US" altLang="ja-JP" sz="3000" dirty="0"/>
              <a:t>story_sano_qestion.html</a:t>
            </a:r>
            <a:r>
              <a:rPr lang="ja-JP" altLang="en-US" sz="3000" dirty="0"/>
              <a:t>」の改修法</a:t>
            </a:r>
            <a:endParaRPr kumimoji="1" lang="en-US" altLang="ja-JP" sz="3000" dirty="0"/>
          </a:p>
        </p:txBody>
      </p:sp>
      <p:sp>
        <p:nvSpPr>
          <p:cNvPr id="8" name="テキスト ボックス 7">
            <a:extLst>
              <a:ext uri="{FF2B5EF4-FFF2-40B4-BE49-F238E27FC236}">
                <a16:creationId xmlns:a16="http://schemas.microsoft.com/office/drawing/2014/main" id="{002934FD-89C2-491D-8282-EC9A0CF41860}"/>
              </a:ext>
            </a:extLst>
          </p:cNvPr>
          <p:cNvSpPr txBox="1"/>
          <p:nvPr/>
        </p:nvSpPr>
        <p:spPr>
          <a:xfrm>
            <a:off x="0" y="1204535"/>
            <a:ext cx="12192000" cy="1077218"/>
          </a:xfrm>
          <a:prstGeom prst="rect">
            <a:avLst/>
          </a:prstGeom>
          <a:noFill/>
        </p:spPr>
        <p:txBody>
          <a:bodyPr wrap="square" rtlCol="0">
            <a:spAutoFit/>
          </a:bodyPr>
          <a:lstStyle/>
          <a:p>
            <a:r>
              <a:rPr lang="en-US" altLang="ja-JP" sz="3200" dirty="0"/>
              <a:t>story_sano_qestion.html</a:t>
            </a:r>
            <a:r>
              <a:rPr lang="ja-JP" altLang="en-US" sz="2800" dirty="0"/>
              <a:t>をダブルクリックし、</a:t>
            </a:r>
            <a:endParaRPr lang="en-US" altLang="ja-JP" sz="2800" dirty="0"/>
          </a:p>
          <a:p>
            <a:pPr algn="r"/>
            <a:r>
              <a:rPr lang="en-US" altLang="ja-JP" sz="3200" dirty="0"/>
              <a:t>Visual Studio Code</a:t>
            </a:r>
            <a:r>
              <a:rPr lang="ja-JP" altLang="en-US" sz="2800" dirty="0"/>
              <a:t>を開く</a:t>
            </a:r>
            <a:endParaRPr kumimoji="1" lang="ja-JP" altLang="en-US" sz="2800" dirty="0"/>
          </a:p>
        </p:txBody>
      </p:sp>
      <p:pic>
        <p:nvPicPr>
          <p:cNvPr id="6" name="図 5">
            <a:extLst>
              <a:ext uri="{FF2B5EF4-FFF2-40B4-BE49-F238E27FC236}">
                <a16:creationId xmlns:a16="http://schemas.microsoft.com/office/drawing/2014/main" id="{4B7CC889-89E7-4316-B214-4497E64A9BA2}"/>
              </a:ext>
            </a:extLst>
          </p:cNvPr>
          <p:cNvPicPr>
            <a:picLocks noChangeAspect="1"/>
          </p:cNvPicPr>
          <p:nvPr/>
        </p:nvPicPr>
        <p:blipFill rotWithShape="1">
          <a:blip r:embed="rId2">
            <a:extLst>
              <a:ext uri="{28A0092B-C50C-407E-A947-70E740481C1C}">
                <a14:useLocalDpi xmlns:a14="http://schemas.microsoft.com/office/drawing/2010/main" val="0"/>
              </a:ext>
            </a:extLst>
          </a:blip>
          <a:srcRect l="8135" t="13662" r="47373" b="52206"/>
          <a:stretch/>
        </p:blipFill>
        <p:spPr>
          <a:xfrm>
            <a:off x="-1" y="3377119"/>
            <a:ext cx="8513837" cy="3480881"/>
          </a:xfrm>
          <a:prstGeom prst="rect">
            <a:avLst/>
          </a:prstGeom>
        </p:spPr>
      </p:pic>
      <p:sp>
        <p:nvSpPr>
          <p:cNvPr id="11" name="矢印: 下 10">
            <a:extLst>
              <a:ext uri="{FF2B5EF4-FFF2-40B4-BE49-F238E27FC236}">
                <a16:creationId xmlns:a16="http://schemas.microsoft.com/office/drawing/2014/main" id="{8278BE1C-AC24-4438-82E9-20EE1E834DD8}"/>
              </a:ext>
            </a:extLst>
          </p:cNvPr>
          <p:cNvSpPr/>
          <p:nvPr/>
        </p:nvSpPr>
        <p:spPr>
          <a:xfrm>
            <a:off x="4695985" y="2635708"/>
            <a:ext cx="3647447" cy="5424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37B6F11A-8D87-4DEE-AD21-0AD9600C128F}"/>
              </a:ext>
            </a:extLst>
          </p:cNvPr>
          <p:cNvSpPr/>
          <p:nvPr/>
        </p:nvSpPr>
        <p:spPr>
          <a:xfrm>
            <a:off x="1528668" y="5718875"/>
            <a:ext cx="6876756" cy="960945"/>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吹き出し: 角を丸めた四角形 12">
            <a:extLst>
              <a:ext uri="{FF2B5EF4-FFF2-40B4-BE49-F238E27FC236}">
                <a16:creationId xmlns:a16="http://schemas.microsoft.com/office/drawing/2014/main" id="{AE5C0DF0-8766-44C7-AD54-C0CEA05628B5}"/>
              </a:ext>
            </a:extLst>
          </p:cNvPr>
          <p:cNvSpPr/>
          <p:nvPr/>
        </p:nvSpPr>
        <p:spPr>
          <a:xfrm>
            <a:off x="8970274" y="4269980"/>
            <a:ext cx="2946492" cy="1695157"/>
          </a:xfrm>
          <a:prstGeom prst="wedgeRoundRectCallout">
            <a:avLst>
              <a:gd name="adj1" fmla="val -80035"/>
              <a:gd name="adj2" fmla="val 34284"/>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2800" dirty="0"/>
              <a:t>ここに注目！！</a:t>
            </a:r>
          </a:p>
        </p:txBody>
      </p:sp>
    </p:spTree>
    <p:extLst>
      <p:ext uri="{BB962C8B-B14F-4D97-AF65-F5344CB8AC3E}">
        <p14:creationId xmlns:p14="http://schemas.microsoft.com/office/powerpoint/2010/main" val="116610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 story_sano_qestion.html </a:t>
            </a:r>
            <a:r>
              <a:rPr lang="ja-JP" altLang="en-US" sz="3000" dirty="0"/>
              <a:t>」の改修法</a:t>
            </a:r>
            <a:endParaRPr kumimoji="1" lang="en-US" altLang="ja-JP" sz="3000" dirty="0"/>
          </a:p>
        </p:txBody>
      </p:sp>
      <p:sp>
        <p:nvSpPr>
          <p:cNvPr id="3" name="テキスト ボックス 2">
            <a:extLst>
              <a:ext uri="{FF2B5EF4-FFF2-40B4-BE49-F238E27FC236}">
                <a16:creationId xmlns:a16="http://schemas.microsoft.com/office/drawing/2014/main" id="{1495D778-A5AB-4D3F-94EF-F9B0395D1816}"/>
              </a:ext>
            </a:extLst>
          </p:cNvPr>
          <p:cNvSpPr txBox="1"/>
          <p:nvPr/>
        </p:nvSpPr>
        <p:spPr>
          <a:xfrm>
            <a:off x="0" y="1266090"/>
            <a:ext cx="4901418" cy="954107"/>
          </a:xfrm>
          <a:prstGeom prst="rect">
            <a:avLst/>
          </a:prstGeom>
          <a:noFill/>
        </p:spPr>
        <p:txBody>
          <a:bodyPr wrap="square" rtlCol="0">
            <a:spAutoFit/>
          </a:bodyPr>
          <a:lstStyle/>
          <a:p>
            <a:pPr algn="ctr"/>
            <a:r>
              <a:rPr lang="en-US" altLang="ja-JP" sz="2800" dirty="0"/>
              <a:t>story1_</a:t>
            </a:r>
            <a:r>
              <a:rPr lang="en-US" altLang="ja-JP" sz="2800" b="1" dirty="0">
                <a:solidFill>
                  <a:srgbClr val="FF0000"/>
                </a:solidFill>
              </a:rPr>
              <a:t>etou_</a:t>
            </a:r>
            <a:r>
              <a:rPr lang="en-US" altLang="ja-JP" sz="2800" dirty="0"/>
              <a:t>qestion.js</a:t>
            </a:r>
          </a:p>
          <a:p>
            <a:pPr algn="ctr"/>
            <a:r>
              <a:rPr lang="en-US" altLang="ja-JP" sz="2800" dirty="0"/>
              <a:t>story1_</a:t>
            </a:r>
            <a:r>
              <a:rPr lang="en-US" altLang="ja-JP" sz="2800" b="1" dirty="0">
                <a:solidFill>
                  <a:srgbClr val="FF0000"/>
                </a:solidFill>
              </a:rPr>
              <a:t>etou _</a:t>
            </a:r>
            <a:r>
              <a:rPr lang="en-US" altLang="ja-JP" sz="2800" dirty="0"/>
              <a:t>qestion.css</a:t>
            </a:r>
          </a:p>
        </p:txBody>
      </p:sp>
      <p:sp>
        <p:nvSpPr>
          <p:cNvPr id="11" name="四角形: 角を丸くする 10">
            <a:extLst>
              <a:ext uri="{FF2B5EF4-FFF2-40B4-BE49-F238E27FC236}">
                <a16:creationId xmlns:a16="http://schemas.microsoft.com/office/drawing/2014/main" id="{1D9046B7-43C1-49C0-BCD0-018AA44EBEB5}"/>
              </a:ext>
            </a:extLst>
          </p:cNvPr>
          <p:cNvSpPr/>
          <p:nvPr/>
        </p:nvSpPr>
        <p:spPr>
          <a:xfrm>
            <a:off x="1209822" y="5247249"/>
            <a:ext cx="6876756" cy="717453"/>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1D555365-E649-415B-99AF-20E1566C8B40}"/>
              </a:ext>
            </a:extLst>
          </p:cNvPr>
          <p:cNvSpPr/>
          <p:nvPr/>
        </p:nvSpPr>
        <p:spPr>
          <a:xfrm>
            <a:off x="4901418" y="1360807"/>
            <a:ext cx="548640" cy="78529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CE849396-BA99-4041-9AFF-0DC100A9F510}"/>
              </a:ext>
            </a:extLst>
          </p:cNvPr>
          <p:cNvSpPr txBox="1"/>
          <p:nvPr/>
        </p:nvSpPr>
        <p:spPr>
          <a:xfrm>
            <a:off x="5450058" y="1263557"/>
            <a:ext cx="5016683" cy="954107"/>
          </a:xfrm>
          <a:prstGeom prst="rect">
            <a:avLst/>
          </a:prstGeom>
          <a:noFill/>
        </p:spPr>
        <p:txBody>
          <a:bodyPr wrap="square" rtlCol="0">
            <a:spAutoFit/>
          </a:bodyPr>
          <a:lstStyle/>
          <a:p>
            <a:pPr algn="ctr"/>
            <a:r>
              <a:rPr lang="en-US" altLang="ja-JP" sz="2800" dirty="0"/>
              <a:t>story1_</a:t>
            </a:r>
            <a:r>
              <a:rPr lang="en-US" altLang="ja-JP" sz="2800" b="1" dirty="0">
                <a:solidFill>
                  <a:srgbClr val="FF0000"/>
                </a:solidFill>
              </a:rPr>
              <a:t>sano _</a:t>
            </a:r>
            <a:r>
              <a:rPr lang="en-US" altLang="ja-JP" sz="2800" dirty="0"/>
              <a:t>qestion.js</a:t>
            </a:r>
          </a:p>
          <a:p>
            <a:pPr algn="ctr"/>
            <a:r>
              <a:rPr lang="en-US" altLang="ja-JP" sz="2800" dirty="0"/>
              <a:t>story1_</a:t>
            </a:r>
            <a:r>
              <a:rPr lang="en-US" altLang="ja-JP" sz="2800" b="1" dirty="0">
                <a:solidFill>
                  <a:srgbClr val="FF0000"/>
                </a:solidFill>
              </a:rPr>
              <a:t>sano _</a:t>
            </a:r>
            <a:r>
              <a:rPr lang="en-US" altLang="ja-JP" sz="2800" dirty="0"/>
              <a:t>qestion.css</a:t>
            </a:r>
          </a:p>
        </p:txBody>
      </p:sp>
      <p:sp>
        <p:nvSpPr>
          <p:cNvPr id="5" name="テキスト ボックス 4">
            <a:extLst>
              <a:ext uri="{FF2B5EF4-FFF2-40B4-BE49-F238E27FC236}">
                <a16:creationId xmlns:a16="http://schemas.microsoft.com/office/drawing/2014/main" id="{F9E539AB-1698-46E8-B381-942086784DC0}"/>
              </a:ext>
            </a:extLst>
          </p:cNvPr>
          <p:cNvSpPr txBox="1"/>
          <p:nvPr/>
        </p:nvSpPr>
        <p:spPr>
          <a:xfrm>
            <a:off x="7847267" y="2305356"/>
            <a:ext cx="4290647" cy="830997"/>
          </a:xfrm>
          <a:prstGeom prst="rect">
            <a:avLst/>
          </a:prstGeom>
        </p:spPr>
        <p:style>
          <a:lnRef idx="1">
            <a:schemeClr val="dk1"/>
          </a:lnRef>
          <a:fillRef idx="2">
            <a:schemeClr val="dk1"/>
          </a:fillRef>
          <a:effectRef idx="1">
            <a:schemeClr val="dk1"/>
          </a:effectRef>
          <a:fontRef idx="minor">
            <a:schemeClr val="dk1"/>
          </a:fontRef>
        </p:style>
        <p:txBody>
          <a:bodyPr wrap="square" rtlCol="0" anchor="ctr">
            <a:spAutoFit/>
          </a:bodyPr>
          <a:lstStyle/>
          <a:p>
            <a:r>
              <a:rPr lang="en-US" altLang="ja-JP" sz="2400" dirty="0" err="1"/>
              <a:t>etou</a:t>
            </a:r>
            <a:r>
              <a:rPr lang="ja-JP" altLang="en-US" sz="2400" dirty="0" err="1"/>
              <a:t>を各七</a:t>
            </a:r>
            <a:r>
              <a:rPr lang="ja-JP" altLang="en-US" sz="2400" dirty="0"/>
              <a:t>賢人の名前</a:t>
            </a:r>
            <a:endParaRPr lang="en-US" altLang="ja-JP" sz="2400" dirty="0"/>
          </a:p>
          <a:p>
            <a:pPr algn="r"/>
            <a:r>
              <a:rPr lang="ja-JP" altLang="en-US" sz="2400" dirty="0"/>
              <a:t>（ローマ字）に変更する</a:t>
            </a:r>
            <a:endParaRPr kumimoji="1" lang="ja-JP" altLang="en-US" sz="2400" dirty="0"/>
          </a:p>
        </p:txBody>
      </p:sp>
      <p:sp>
        <p:nvSpPr>
          <p:cNvPr id="14" name="四角形: 角を丸くする 13">
            <a:extLst>
              <a:ext uri="{FF2B5EF4-FFF2-40B4-BE49-F238E27FC236}">
                <a16:creationId xmlns:a16="http://schemas.microsoft.com/office/drawing/2014/main" id="{EAC04D05-8DC3-4BC2-B3AC-7F2E99E18C6E}"/>
              </a:ext>
            </a:extLst>
          </p:cNvPr>
          <p:cNvSpPr/>
          <p:nvPr/>
        </p:nvSpPr>
        <p:spPr>
          <a:xfrm>
            <a:off x="2477086" y="5239773"/>
            <a:ext cx="8580120" cy="1118824"/>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E9B41CF3-8B5A-49E8-BB15-8BA65C0E3592}"/>
              </a:ext>
            </a:extLst>
          </p:cNvPr>
          <p:cNvSpPr/>
          <p:nvPr/>
        </p:nvSpPr>
        <p:spPr>
          <a:xfrm>
            <a:off x="3166820" y="3490085"/>
            <a:ext cx="5858359" cy="5624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9BBF02D-AE80-42FA-9DE2-8EFC059F6466}"/>
              </a:ext>
            </a:extLst>
          </p:cNvPr>
          <p:cNvSpPr txBox="1"/>
          <p:nvPr/>
        </p:nvSpPr>
        <p:spPr>
          <a:xfrm>
            <a:off x="1020304" y="4589704"/>
            <a:ext cx="10151390" cy="646331"/>
          </a:xfrm>
          <a:prstGeom prst="rect">
            <a:avLst/>
          </a:prstGeom>
          <a:noFill/>
        </p:spPr>
        <p:txBody>
          <a:bodyPr wrap="square" rtlCol="0">
            <a:spAutoFit/>
          </a:bodyPr>
          <a:lstStyle/>
          <a:p>
            <a:pPr algn="ctr"/>
            <a:r>
              <a:rPr kumimoji="1" lang="en-US" altLang="ja-JP" sz="3600" dirty="0"/>
              <a:t>Text</a:t>
            </a:r>
            <a:r>
              <a:rPr kumimoji="1" lang="ja-JP" altLang="en-US" sz="3600" dirty="0"/>
              <a:t>を参考に選択肢及び、問題文を打ち込む</a:t>
            </a:r>
          </a:p>
        </p:txBody>
      </p:sp>
      <p:sp>
        <p:nvSpPr>
          <p:cNvPr id="15" name="タイトル 1">
            <a:extLst>
              <a:ext uri="{FF2B5EF4-FFF2-40B4-BE49-F238E27FC236}">
                <a16:creationId xmlns:a16="http://schemas.microsoft.com/office/drawing/2014/main" id="{AD5CAA8E-DB07-48DD-AAAA-1808D1F4DED4}"/>
              </a:ext>
            </a:extLst>
          </p:cNvPr>
          <p:cNvSpPr txBox="1">
            <a:spLocks/>
          </p:cNvSpPr>
          <p:nvPr/>
        </p:nvSpPr>
        <p:spPr>
          <a:xfrm>
            <a:off x="0" y="0"/>
            <a:ext cx="5450058" cy="47893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a:t>3.</a:t>
            </a:r>
            <a:r>
              <a:rPr lang="ja-JP" altLang="en-US" sz="3600" b="1"/>
              <a:t>クイズ画面の改修法</a:t>
            </a:r>
            <a:endParaRPr lang="ja-JP" altLang="en-US" sz="3600" b="1" dirty="0"/>
          </a:p>
        </p:txBody>
      </p:sp>
    </p:spTree>
    <p:extLst>
      <p:ext uri="{BB962C8B-B14F-4D97-AF65-F5344CB8AC3E}">
        <p14:creationId xmlns:p14="http://schemas.microsoft.com/office/powerpoint/2010/main" val="996478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 story_sano_qestion.html </a:t>
            </a:r>
            <a:r>
              <a:rPr lang="ja-JP" altLang="en-US" sz="3000" dirty="0"/>
              <a:t>」の改修法</a:t>
            </a:r>
            <a:endParaRPr kumimoji="1" lang="en-US" altLang="ja-JP" sz="3000" dirty="0"/>
          </a:p>
        </p:txBody>
      </p:sp>
      <p:sp>
        <p:nvSpPr>
          <p:cNvPr id="14" name="四角形: 角を丸くする 13">
            <a:extLst>
              <a:ext uri="{FF2B5EF4-FFF2-40B4-BE49-F238E27FC236}">
                <a16:creationId xmlns:a16="http://schemas.microsoft.com/office/drawing/2014/main" id="{EAC04D05-8DC3-4BC2-B3AC-7F2E99E18C6E}"/>
              </a:ext>
            </a:extLst>
          </p:cNvPr>
          <p:cNvSpPr/>
          <p:nvPr/>
        </p:nvSpPr>
        <p:spPr>
          <a:xfrm>
            <a:off x="2477086" y="5239773"/>
            <a:ext cx="8580120" cy="1118824"/>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4678A29-3BEE-4806-915D-ECD8BF1E1711}"/>
              </a:ext>
            </a:extLst>
          </p:cNvPr>
          <p:cNvPicPr>
            <a:picLocks noChangeAspect="1"/>
          </p:cNvPicPr>
          <p:nvPr/>
        </p:nvPicPr>
        <p:blipFill rotWithShape="1">
          <a:blip r:embed="rId2">
            <a:extLst>
              <a:ext uri="{28A0092B-C50C-407E-A947-70E740481C1C}">
                <a14:useLocalDpi xmlns:a14="http://schemas.microsoft.com/office/drawing/2010/main" val="0"/>
              </a:ext>
            </a:extLst>
          </a:blip>
          <a:srcRect l="4831" t="29189" r="41398" b="2594"/>
          <a:stretch/>
        </p:blipFill>
        <p:spPr>
          <a:xfrm>
            <a:off x="0" y="1141422"/>
            <a:ext cx="8454936" cy="5716577"/>
          </a:xfrm>
          <a:prstGeom prst="rect">
            <a:avLst/>
          </a:prstGeom>
        </p:spPr>
      </p:pic>
      <p:sp>
        <p:nvSpPr>
          <p:cNvPr id="12" name="四角形: 角を丸くする 11">
            <a:extLst>
              <a:ext uri="{FF2B5EF4-FFF2-40B4-BE49-F238E27FC236}">
                <a16:creationId xmlns:a16="http://schemas.microsoft.com/office/drawing/2014/main" id="{059FFC7D-913A-4DDE-90D3-391A651C48D6}"/>
              </a:ext>
            </a:extLst>
          </p:cNvPr>
          <p:cNvSpPr/>
          <p:nvPr/>
        </p:nvSpPr>
        <p:spPr>
          <a:xfrm>
            <a:off x="2309247" y="1751308"/>
            <a:ext cx="960895" cy="340963"/>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E437CE2-C204-434E-BE4B-6843F0CADEC0}"/>
              </a:ext>
            </a:extLst>
          </p:cNvPr>
          <p:cNvSpPr/>
          <p:nvPr/>
        </p:nvSpPr>
        <p:spPr>
          <a:xfrm>
            <a:off x="2309247" y="3294062"/>
            <a:ext cx="960895" cy="340963"/>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9C1415E7-60AE-4A67-A3AB-B002B195CB0E}"/>
              </a:ext>
            </a:extLst>
          </p:cNvPr>
          <p:cNvSpPr/>
          <p:nvPr/>
        </p:nvSpPr>
        <p:spPr>
          <a:xfrm>
            <a:off x="2309246" y="4829739"/>
            <a:ext cx="1115879" cy="301547"/>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27CD2CF1-910B-4DE1-B17E-C8777B8FD616}"/>
              </a:ext>
            </a:extLst>
          </p:cNvPr>
          <p:cNvSpPr/>
          <p:nvPr/>
        </p:nvSpPr>
        <p:spPr>
          <a:xfrm>
            <a:off x="7346197" y="2798116"/>
            <a:ext cx="2851688" cy="133285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3200" b="1" dirty="0">
                <a:effectLst>
                  <a:outerShdw blurRad="38100" dist="38100" dir="2700000" algn="tl">
                    <a:srgbClr val="000000">
                      <a:alpha val="43137"/>
                    </a:srgbClr>
                  </a:outerShdw>
                </a:effectLst>
              </a:rPr>
              <a:t>選択肢</a:t>
            </a:r>
          </a:p>
        </p:txBody>
      </p:sp>
      <p:cxnSp>
        <p:nvCxnSpPr>
          <p:cNvPr id="19" name="直線矢印コネクタ 18">
            <a:extLst>
              <a:ext uri="{FF2B5EF4-FFF2-40B4-BE49-F238E27FC236}">
                <a16:creationId xmlns:a16="http://schemas.microsoft.com/office/drawing/2014/main" id="{8D8100BF-109B-4310-9614-B452AA3AF03A}"/>
              </a:ext>
            </a:extLst>
          </p:cNvPr>
          <p:cNvCxnSpPr>
            <a:stCxn id="17" idx="1"/>
            <a:endCxn id="12" idx="3"/>
          </p:cNvCxnSpPr>
          <p:nvPr/>
        </p:nvCxnSpPr>
        <p:spPr>
          <a:xfrm flipH="1" flipV="1">
            <a:off x="3270142" y="1921790"/>
            <a:ext cx="4076055" cy="1542753"/>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104A1CE-E060-4A86-96E2-27542B515888}"/>
              </a:ext>
            </a:extLst>
          </p:cNvPr>
          <p:cNvCxnSpPr>
            <a:stCxn id="17" idx="1"/>
            <a:endCxn id="15" idx="3"/>
          </p:cNvCxnSpPr>
          <p:nvPr/>
        </p:nvCxnSpPr>
        <p:spPr>
          <a:xfrm flipH="1">
            <a:off x="3270142" y="3464543"/>
            <a:ext cx="4076055" cy="1"/>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39D7A5A-B86F-4F12-8E55-EA9EEF4F5813}"/>
              </a:ext>
            </a:extLst>
          </p:cNvPr>
          <p:cNvCxnSpPr>
            <a:stCxn id="17" idx="1"/>
            <a:endCxn id="16" idx="3"/>
          </p:cNvCxnSpPr>
          <p:nvPr/>
        </p:nvCxnSpPr>
        <p:spPr>
          <a:xfrm flipH="1">
            <a:off x="3425125" y="3464543"/>
            <a:ext cx="3921072" cy="151597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3F592DDD-5F46-489F-B3A3-2C22BA1BB571}"/>
              </a:ext>
            </a:extLst>
          </p:cNvPr>
          <p:cNvSpPr/>
          <p:nvPr/>
        </p:nvSpPr>
        <p:spPr>
          <a:xfrm>
            <a:off x="2309246" y="6168325"/>
            <a:ext cx="3786754" cy="340963"/>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吹き出し: 角を丸めた四角形 24">
            <a:extLst>
              <a:ext uri="{FF2B5EF4-FFF2-40B4-BE49-F238E27FC236}">
                <a16:creationId xmlns:a16="http://schemas.microsoft.com/office/drawing/2014/main" id="{89B06469-BF66-4226-A263-37BC6AD6847B}"/>
              </a:ext>
            </a:extLst>
          </p:cNvPr>
          <p:cNvSpPr/>
          <p:nvPr/>
        </p:nvSpPr>
        <p:spPr>
          <a:xfrm>
            <a:off x="7346197" y="5131286"/>
            <a:ext cx="2851688" cy="1227311"/>
          </a:xfrm>
          <a:prstGeom prst="wedgeRoundRectCallout">
            <a:avLst>
              <a:gd name="adj1" fmla="val -93116"/>
              <a:gd name="adj2" fmla="val 37244"/>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3200" b="1" dirty="0">
                <a:effectLst>
                  <a:outerShdw blurRad="38100" dist="38100" dir="2700000" algn="tl">
                    <a:srgbClr val="000000">
                      <a:alpha val="43137"/>
                    </a:srgbClr>
                  </a:outerShdw>
                </a:effectLst>
              </a:rPr>
              <a:t>問題文</a:t>
            </a:r>
          </a:p>
        </p:txBody>
      </p:sp>
      <p:sp>
        <p:nvSpPr>
          <p:cNvPr id="18" name="タイトル 1">
            <a:extLst>
              <a:ext uri="{FF2B5EF4-FFF2-40B4-BE49-F238E27FC236}">
                <a16:creationId xmlns:a16="http://schemas.microsoft.com/office/drawing/2014/main" id="{6E4DBAFB-DF09-4B2C-BE93-E2EF391FF633}"/>
              </a:ext>
            </a:extLst>
          </p:cNvPr>
          <p:cNvSpPr>
            <a:spLocks noGrp="1"/>
          </p:cNvSpPr>
          <p:nvPr>
            <p:ph type="title"/>
          </p:nvPr>
        </p:nvSpPr>
        <p:spPr>
          <a:xfrm>
            <a:off x="0" y="0"/>
            <a:ext cx="5450058" cy="478937"/>
          </a:xfrm>
        </p:spPr>
        <p:txBody>
          <a:bodyPr>
            <a:normAutofit fontScale="90000"/>
          </a:bodyPr>
          <a:lstStyle/>
          <a:p>
            <a:r>
              <a:rPr kumimoji="1" lang="en-US" altLang="ja-JP" sz="3600" b="1" dirty="0"/>
              <a:t>3.</a:t>
            </a:r>
            <a:r>
              <a:rPr lang="ja-JP" altLang="en-US" sz="3600" b="1" dirty="0"/>
              <a:t>クイズ画面の改修法</a:t>
            </a:r>
            <a:endParaRPr kumimoji="1" lang="ja-JP" altLang="en-US" sz="3600" b="1" dirty="0"/>
          </a:p>
        </p:txBody>
      </p:sp>
    </p:spTree>
    <p:extLst>
      <p:ext uri="{BB962C8B-B14F-4D97-AF65-F5344CB8AC3E}">
        <p14:creationId xmlns:p14="http://schemas.microsoft.com/office/powerpoint/2010/main" val="2256094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 _qestion.html</a:t>
            </a:r>
            <a:r>
              <a:rPr lang="ja-JP" altLang="en-US" sz="3000" dirty="0"/>
              <a:t>」の改修法</a:t>
            </a:r>
            <a:endParaRPr kumimoji="1" lang="en-US" altLang="ja-JP" sz="3000" dirty="0"/>
          </a:p>
        </p:txBody>
      </p:sp>
      <p:pic>
        <p:nvPicPr>
          <p:cNvPr id="8" name="図 7">
            <a:extLst>
              <a:ext uri="{FF2B5EF4-FFF2-40B4-BE49-F238E27FC236}">
                <a16:creationId xmlns:a16="http://schemas.microsoft.com/office/drawing/2014/main" id="{FEE7F3B6-C376-4D8A-8B1C-AFF81E876F4E}"/>
              </a:ext>
            </a:extLst>
          </p:cNvPr>
          <p:cNvPicPr>
            <a:picLocks noChangeAspect="1"/>
          </p:cNvPicPr>
          <p:nvPr/>
        </p:nvPicPr>
        <p:blipFill rotWithShape="1">
          <a:blip r:embed="rId2">
            <a:extLst>
              <a:ext uri="{28A0092B-C50C-407E-A947-70E740481C1C}">
                <a14:useLocalDpi xmlns:a14="http://schemas.microsoft.com/office/drawing/2010/main" val="0"/>
              </a:ext>
            </a:extLst>
          </a:blip>
          <a:srcRect l="8135" t="13662" r="47373" b="52206"/>
          <a:stretch/>
        </p:blipFill>
        <p:spPr>
          <a:xfrm>
            <a:off x="0" y="1032935"/>
            <a:ext cx="12200168" cy="4988037"/>
          </a:xfrm>
          <a:prstGeom prst="rect">
            <a:avLst/>
          </a:prstGeom>
        </p:spPr>
      </p:pic>
      <p:sp>
        <p:nvSpPr>
          <p:cNvPr id="3" name="吹き出し: 角を丸めた四角形 2">
            <a:extLst>
              <a:ext uri="{FF2B5EF4-FFF2-40B4-BE49-F238E27FC236}">
                <a16:creationId xmlns:a16="http://schemas.microsoft.com/office/drawing/2014/main" id="{569279E6-5AE0-414A-B90B-44DA4B0C7EAC}"/>
              </a:ext>
            </a:extLst>
          </p:cNvPr>
          <p:cNvSpPr/>
          <p:nvPr/>
        </p:nvSpPr>
        <p:spPr>
          <a:xfrm>
            <a:off x="5064369" y="5036234"/>
            <a:ext cx="6949440" cy="1716258"/>
          </a:xfrm>
          <a:prstGeom prst="wedgeRoundRectCallout">
            <a:avLst>
              <a:gd name="adj1" fmla="val -36441"/>
              <a:gd name="adj2" fmla="val -655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ここにカーソルを持っていきキーボードの</a:t>
            </a:r>
            <a:r>
              <a:rPr lang="ja-JP" altLang="en-US" sz="2800" dirty="0"/>
              <a:t>「</a:t>
            </a:r>
            <a:r>
              <a:rPr lang="en-US" altLang="ja-JP" sz="2800" dirty="0"/>
              <a:t>Ctrl</a:t>
            </a:r>
            <a:r>
              <a:rPr lang="ja-JP" altLang="en-US" sz="2800" dirty="0"/>
              <a:t>」を押しながらクリックする</a:t>
            </a:r>
            <a:endParaRPr kumimoji="1" lang="ja-JP" altLang="en-US" sz="2800" dirty="0"/>
          </a:p>
        </p:txBody>
      </p:sp>
      <p:sp>
        <p:nvSpPr>
          <p:cNvPr id="10" name="タイトル 1">
            <a:extLst>
              <a:ext uri="{FF2B5EF4-FFF2-40B4-BE49-F238E27FC236}">
                <a16:creationId xmlns:a16="http://schemas.microsoft.com/office/drawing/2014/main" id="{E2A91F23-F66D-4572-8C21-B38E4C320AB7}"/>
              </a:ext>
            </a:extLst>
          </p:cNvPr>
          <p:cNvSpPr>
            <a:spLocks noGrp="1"/>
          </p:cNvSpPr>
          <p:nvPr>
            <p:ph type="title"/>
          </p:nvPr>
        </p:nvSpPr>
        <p:spPr>
          <a:xfrm>
            <a:off x="0" y="0"/>
            <a:ext cx="5450058" cy="478937"/>
          </a:xfrm>
        </p:spPr>
        <p:txBody>
          <a:bodyPr>
            <a:normAutofit fontScale="90000"/>
          </a:bodyPr>
          <a:lstStyle/>
          <a:p>
            <a:r>
              <a:rPr kumimoji="1" lang="en-US" altLang="ja-JP" sz="3600" b="1" dirty="0"/>
              <a:t>3.</a:t>
            </a:r>
            <a:r>
              <a:rPr lang="ja-JP" altLang="en-US" sz="3600" b="1" dirty="0"/>
              <a:t>クイズ画面の改修法</a:t>
            </a:r>
            <a:endParaRPr kumimoji="1" lang="ja-JP" altLang="en-US" sz="3600" b="1" dirty="0"/>
          </a:p>
        </p:txBody>
      </p:sp>
    </p:spTree>
    <p:extLst>
      <p:ext uri="{BB962C8B-B14F-4D97-AF65-F5344CB8AC3E}">
        <p14:creationId xmlns:p14="http://schemas.microsoft.com/office/powerpoint/2010/main" val="175813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AC43096-E6FD-4609-A32D-DA66E63DF393}"/>
              </a:ext>
            </a:extLst>
          </p:cNvPr>
          <p:cNvPicPr>
            <a:picLocks noChangeAspect="1"/>
          </p:cNvPicPr>
          <p:nvPr/>
        </p:nvPicPr>
        <p:blipFill rotWithShape="1">
          <a:blip r:embed="rId2">
            <a:extLst>
              <a:ext uri="{28A0092B-C50C-407E-A947-70E740481C1C}">
                <a14:useLocalDpi xmlns:a14="http://schemas.microsoft.com/office/drawing/2010/main" val="0"/>
              </a:ext>
            </a:extLst>
          </a:blip>
          <a:srcRect l="12808" b="54709"/>
          <a:stretch/>
        </p:blipFill>
        <p:spPr>
          <a:xfrm>
            <a:off x="-1" y="1316442"/>
            <a:ext cx="12115811" cy="3354032"/>
          </a:xfrm>
          <a:prstGeom prst="rect">
            <a:avLst/>
          </a:prstGeom>
        </p:spPr>
      </p:pic>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kumimoji="1" lang="en-US" altLang="ja-JP" sz="3600" b="1" dirty="0"/>
              <a:t>1.</a:t>
            </a:r>
            <a:r>
              <a:rPr kumimoji="1" lang="ja-JP" altLang="en-US" sz="3600" b="1" dirty="0"/>
              <a:t>ファルダ</a:t>
            </a:r>
            <a:r>
              <a:rPr kumimoji="1" lang="en-US" altLang="ja-JP" sz="3600" b="1" dirty="0"/>
              <a:t>―</a:t>
            </a:r>
            <a:r>
              <a:rPr kumimoji="1" lang="ja-JP" altLang="en-US" sz="3600" b="1" dirty="0"/>
              <a:t>分類の内訳</a:t>
            </a:r>
          </a:p>
        </p:txBody>
      </p:sp>
      <p:sp>
        <p:nvSpPr>
          <p:cNvPr id="4" name="テキスト ボックス 3">
            <a:extLst>
              <a:ext uri="{FF2B5EF4-FFF2-40B4-BE49-F238E27FC236}">
                <a16:creationId xmlns:a16="http://schemas.microsoft.com/office/drawing/2014/main" id="{35902383-D39D-461A-BF5A-33B7CDB1FAEB}"/>
              </a:ext>
            </a:extLst>
          </p:cNvPr>
          <p:cNvSpPr txBox="1"/>
          <p:nvPr/>
        </p:nvSpPr>
        <p:spPr>
          <a:xfrm>
            <a:off x="0" y="731520"/>
            <a:ext cx="8567225" cy="523220"/>
          </a:xfrm>
          <a:prstGeom prst="rect">
            <a:avLst/>
          </a:prstGeom>
          <a:noFill/>
        </p:spPr>
        <p:txBody>
          <a:bodyPr wrap="square" rtlCol="0">
            <a:spAutoFit/>
          </a:bodyPr>
          <a:lstStyle/>
          <a:p>
            <a:r>
              <a:rPr lang="ja-JP" altLang="en-US" sz="2800" dirty="0"/>
              <a:t>各偉人ファルダ</a:t>
            </a:r>
            <a:r>
              <a:rPr lang="en-US" altLang="ja-JP" sz="2800" dirty="0"/>
              <a:t>―</a:t>
            </a:r>
            <a:r>
              <a:rPr lang="ja-JP" altLang="en-US" sz="2800" dirty="0"/>
              <a:t>内には・・・</a:t>
            </a:r>
            <a:endParaRPr kumimoji="1" lang="ja-JP" altLang="en-US" sz="2800" dirty="0"/>
          </a:p>
        </p:txBody>
      </p:sp>
      <p:sp>
        <p:nvSpPr>
          <p:cNvPr id="8" name="吹き出し: 角を丸めた四角形 7">
            <a:extLst>
              <a:ext uri="{FF2B5EF4-FFF2-40B4-BE49-F238E27FC236}">
                <a16:creationId xmlns:a16="http://schemas.microsoft.com/office/drawing/2014/main" id="{C979D597-3ACA-4EEB-B20C-C061870722D9}"/>
              </a:ext>
            </a:extLst>
          </p:cNvPr>
          <p:cNvSpPr/>
          <p:nvPr/>
        </p:nvSpPr>
        <p:spPr>
          <a:xfrm>
            <a:off x="1688123" y="4837049"/>
            <a:ext cx="3263703" cy="1341860"/>
          </a:xfrm>
          <a:prstGeom prst="wedgeRoundRectCallout">
            <a:avLst>
              <a:gd name="adj1" fmla="val -75542"/>
              <a:gd name="adj2" fmla="val -157591"/>
              <a:gd name="adj3" fmla="val 16667"/>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400" dirty="0"/>
              <a:t>これがプログラミングのフォルダーです</a:t>
            </a:r>
            <a:endParaRPr kumimoji="1" lang="ja-JP" altLang="en-US" sz="2400" dirty="0"/>
          </a:p>
        </p:txBody>
      </p:sp>
      <p:sp>
        <p:nvSpPr>
          <p:cNvPr id="9" name="四角形: 角を丸くする 8">
            <a:extLst>
              <a:ext uri="{FF2B5EF4-FFF2-40B4-BE49-F238E27FC236}">
                <a16:creationId xmlns:a16="http://schemas.microsoft.com/office/drawing/2014/main" id="{1219C51B-806D-4872-B3B4-209370E73F17}"/>
              </a:ext>
            </a:extLst>
          </p:cNvPr>
          <p:cNvSpPr/>
          <p:nvPr/>
        </p:nvSpPr>
        <p:spPr>
          <a:xfrm>
            <a:off x="0" y="2092245"/>
            <a:ext cx="1012874" cy="135434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375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 _qestion.html</a:t>
            </a:r>
            <a:r>
              <a:rPr lang="ja-JP" altLang="en-US" sz="3000" dirty="0"/>
              <a:t>」の改修法</a:t>
            </a:r>
            <a:endParaRPr kumimoji="1" lang="en-US" altLang="ja-JP" sz="3000" dirty="0"/>
          </a:p>
        </p:txBody>
      </p:sp>
      <p:pic>
        <p:nvPicPr>
          <p:cNvPr id="5" name="図 4">
            <a:extLst>
              <a:ext uri="{FF2B5EF4-FFF2-40B4-BE49-F238E27FC236}">
                <a16:creationId xmlns:a16="http://schemas.microsoft.com/office/drawing/2014/main" id="{30B3E4AD-AC19-457B-BED9-332FA7E777BE}"/>
              </a:ext>
            </a:extLst>
          </p:cNvPr>
          <p:cNvPicPr>
            <a:picLocks noChangeAspect="1"/>
          </p:cNvPicPr>
          <p:nvPr/>
        </p:nvPicPr>
        <p:blipFill rotWithShape="1">
          <a:blip r:embed="rId2">
            <a:extLst>
              <a:ext uri="{28A0092B-C50C-407E-A947-70E740481C1C}">
                <a14:useLocalDpi xmlns:a14="http://schemas.microsoft.com/office/drawing/2010/main" val="0"/>
              </a:ext>
            </a:extLst>
          </a:blip>
          <a:srcRect l="5193" t="9621" r="59500" b="60826"/>
          <a:stretch/>
        </p:blipFill>
        <p:spPr>
          <a:xfrm>
            <a:off x="-1" y="1032935"/>
            <a:ext cx="11885013" cy="5592948"/>
          </a:xfrm>
          <a:prstGeom prst="rect">
            <a:avLst/>
          </a:prstGeom>
        </p:spPr>
      </p:pic>
      <p:sp>
        <p:nvSpPr>
          <p:cNvPr id="6" name="楕円 5">
            <a:extLst>
              <a:ext uri="{FF2B5EF4-FFF2-40B4-BE49-F238E27FC236}">
                <a16:creationId xmlns:a16="http://schemas.microsoft.com/office/drawing/2014/main" id="{F189F29D-3D04-4B3E-98C6-726E71519A44}"/>
              </a:ext>
            </a:extLst>
          </p:cNvPr>
          <p:cNvSpPr/>
          <p:nvPr/>
        </p:nvSpPr>
        <p:spPr>
          <a:xfrm>
            <a:off x="4332849" y="1575582"/>
            <a:ext cx="267286" cy="46423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3989841A-3C87-4F1E-9779-90B72E8B1DE1}"/>
              </a:ext>
            </a:extLst>
          </p:cNvPr>
          <p:cNvSpPr/>
          <p:nvPr/>
        </p:nvSpPr>
        <p:spPr>
          <a:xfrm>
            <a:off x="4332849" y="4414911"/>
            <a:ext cx="267286" cy="46423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DB29BF2-A81C-423E-A027-6BCDB9F6F700}"/>
              </a:ext>
            </a:extLst>
          </p:cNvPr>
          <p:cNvSpPr/>
          <p:nvPr/>
        </p:nvSpPr>
        <p:spPr>
          <a:xfrm>
            <a:off x="6594309" y="2785403"/>
            <a:ext cx="5444197" cy="1209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不正解の番号</a:t>
            </a:r>
            <a:r>
              <a:rPr kumimoji="1" lang="en-US" altLang="ja-JP" sz="2400" dirty="0"/>
              <a:t>2</a:t>
            </a:r>
            <a:r>
              <a:rPr kumimoji="1" lang="ja-JP" altLang="en-US" sz="2400" dirty="0" err="1"/>
              <a:t>つの</a:t>
            </a:r>
            <a:r>
              <a:rPr kumimoji="1" lang="ja-JP" altLang="en-US" sz="2400" dirty="0"/>
              <a:t>入力する</a:t>
            </a:r>
            <a:endParaRPr kumimoji="1" lang="en-US" altLang="ja-JP" sz="2400" dirty="0"/>
          </a:p>
          <a:p>
            <a:pPr algn="ctr"/>
            <a:r>
              <a:rPr lang="ja-JP" altLang="en-US" sz="2400" dirty="0"/>
              <a:t>図の場合</a:t>
            </a:r>
            <a:r>
              <a:rPr lang="en-US" altLang="ja-JP" sz="2400" dirty="0"/>
              <a:t>2</a:t>
            </a:r>
            <a:r>
              <a:rPr lang="ja-JP" altLang="en-US" sz="2400" dirty="0"/>
              <a:t>が正解で</a:t>
            </a:r>
            <a:r>
              <a:rPr lang="en-US" altLang="ja-JP" sz="2400" dirty="0"/>
              <a:t>1</a:t>
            </a:r>
            <a:r>
              <a:rPr lang="ja-JP" altLang="en-US" sz="2400" dirty="0"/>
              <a:t>と</a:t>
            </a:r>
            <a:r>
              <a:rPr lang="en-US" altLang="ja-JP" sz="2400" dirty="0"/>
              <a:t>3</a:t>
            </a:r>
            <a:r>
              <a:rPr lang="ja-JP" altLang="en-US" sz="2400" dirty="0"/>
              <a:t>は不正解</a:t>
            </a:r>
            <a:endParaRPr kumimoji="1" lang="ja-JP" altLang="en-US" sz="2400" dirty="0"/>
          </a:p>
        </p:txBody>
      </p:sp>
      <p:cxnSp>
        <p:nvCxnSpPr>
          <p:cNvPr id="12" name="直線矢印コネクタ 11">
            <a:extLst>
              <a:ext uri="{FF2B5EF4-FFF2-40B4-BE49-F238E27FC236}">
                <a16:creationId xmlns:a16="http://schemas.microsoft.com/office/drawing/2014/main" id="{E0B35849-BCD3-4625-93E3-2444371C0780}"/>
              </a:ext>
            </a:extLst>
          </p:cNvPr>
          <p:cNvCxnSpPr>
            <a:stCxn id="10" idx="1"/>
            <a:endCxn id="6" idx="6"/>
          </p:cNvCxnSpPr>
          <p:nvPr/>
        </p:nvCxnSpPr>
        <p:spPr>
          <a:xfrm flipH="1" flipV="1">
            <a:off x="4600135" y="1807699"/>
            <a:ext cx="1994174" cy="15826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9A6AB30-7B97-4299-8A57-73383D19DAF2}"/>
              </a:ext>
            </a:extLst>
          </p:cNvPr>
          <p:cNvCxnSpPr>
            <a:endCxn id="9" idx="6"/>
          </p:cNvCxnSpPr>
          <p:nvPr/>
        </p:nvCxnSpPr>
        <p:spPr>
          <a:xfrm flipH="1">
            <a:off x="4600135" y="3390313"/>
            <a:ext cx="1994174" cy="12567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タイトル 1">
            <a:extLst>
              <a:ext uri="{FF2B5EF4-FFF2-40B4-BE49-F238E27FC236}">
                <a16:creationId xmlns:a16="http://schemas.microsoft.com/office/drawing/2014/main" id="{777E7A00-6BFB-4C39-A401-0D76E533E5A2}"/>
              </a:ext>
            </a:extLst>
          </p:cNvPr>
          <p:cNvSpPr>
            <a:spLocks noGrp="1"/>
          </p:cNvSpPr>
          <p:nvPr>
            <p:ph type="title"/>
          </p:nvPr>
        </p:nvSpPr>
        <p:spPr>
          <a:xfrm>
            <a:off x="0" y="0"/>
            <a:ext cx="5450058" cy="478937"/>
          </a:xfrm>
        </p:spPr>
        <p:txBody>
          <a:bodyPr>
            <a:normAutofit fontScale="90000"/>
          </a:bodyPr>
          <a:lstStyle/>
          <a:p>
            <a:r>
              <a:rPr kumimoji="1" lang="en-US" altLang="ja-JP" sz="3600" b="1" dirty="0"/>
              <a:t>3.</a:t>
            </a:r>
            <a:r>
              <a:rPr lang="ja-JP" altLang="en-US" sz="3600" b="1" dirty="0"/>
              <a:t>クイズ画面の改修法</a:t>
            </a:r>
            <a:endParaRPr kumimoji="1" lang="ja-JP" altLang="en-US" sz="3600" b="1" dirty="0"/>
          </a:p>
        </p:txBody>
      </p:sp>
    </p:spTree>
    <p:extLst>
      <p:ext uri="{BB962C8B-B14F-4D97-AF65-F5344CB8AC3E}">
        <p14:creationId xmlns:p14="http://schemas.microsoft.com/office/powerpoint/2010/main" val="1387705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0FA1502-0B42-4C80-8731-9D378BB73ECD}"/>
              </a:ext>
            </a:extLst>
          </p:cNvPr>
          <p:cNvSpPr>
            <a:spLocks noGrp="1"/>
          </p:cNvSpPr>
          <p:nvPr>
            <p:ph type="title"/>
          </p:nvPr>
        </p:nvSpPr>
        <p:spPr>
          <a:xfrm>
            <a:off x="0" y="0"/>
            <a:ext cx="5450058" cy="478937"/>
          </a:xfrm>
        </p:spPr>
        <p:txBody>
          <a:bodyPr>
            <a:normAutofit fontScale="90000"/>
          </a:bodyPr>
          <a:lstStyle/>
          <a:p>
            <a:r>
              <a:rPr lang="en-US" altLang="ja-JP" sz="3600" b="1" dirty="0"/>
              <a:t>4</a:t>
            </a:r>
            <a:r>
              <a:rPr kumimoji="1" lang="en-US" altLang="ja-JP" sz="3600" b="1" dirty="0"/>
              <a:t>.</a:t>
            </a:r>
            <a:r>
              <a:rPr kumimoji="1" lang="ja-JP" altLang="en-US" sz="3600" b="1" dirty="0"/>
              <a:t>最後に</a:t>
            </a:r>
          </a:p>
        </p:txBody>
      </p:sp>
      <p:sp>
        <p:nvSpPr>
          <p:cNvPr id="5" name="テキスト ボックス 4">
            <a:extLst>
              <a:ext uri="{FF2B5EF4-FFF2-40B4-BE49-F238E27FC236}">
                <a16:creationId xmlns:a16="http://schemas.microsoft.com/office/drawing/2014/main" id="{F7C40ACA-6FAB-41B2-A326-4AC9F9327CBF}"/>
              </a:ext>
            </a:extLst>
          </p:cNvPr>
          <p:cNvSpPr txBox="1"/>
          <p:nvPr/>
        </p:nvSpPr>
        <p:spPr>
          <a:xfrm>
            <a:off x="0" y="478937"/>
            <a:ext cx="11657428" cy="6001643"/>
          </a:xfrm>
          <a:prstGeom prst="rect">
            <a:avLst/>
          </a:prstGeom>
          <a:noFill/>
        </p:spPr>
        <p:txBody>
          <a:bodyPr wrap="square" rtlCol="0">
            <a:spAutoFit/>
          </a:bodyPr>
          <a:lstStyle/>
          <a:p>
            <a:pPr>
              <a:lnSpc>
                <a:spcPct val="150000"/>
              </a:lnSpc>
            </a:pPr>
            <a:r>
              <a:rPr kumimoji="1" lang="ja-JP" altLang="en-US" sz="2800" dirty="0"/>
              <a:t>・本資料にて不明な点がありましたら、</a:t>
            </a:r>
            <a:r>
              <a:rPr kumimoji="1" lang="ja-JP" altLang="en-US" sz="3200" dirty="0"/>
              <a:t>杉山</a:t>
            </a:r>
            <a:r>
              <a:rPr kumimoji="1" lang="ja-JP" altLang="en-US" sz="2800" dirty="0"/>
              <a:t>までご連絡ください</a:t>
            </a:r>
            <a:endParaRPr kumimoji="1" lang="en-US" altLang="ja-JP" sz="2800" dirty="0"/>
          </a:p>
          <a:p>
            <a:pPr>
              <a:lnSpc>
                <a:spcPct val="150000"/>
              </a:lnSpc>
            </a:pPr>
            <a:r>
              <a:rPr lang="ja-JP" altLang="en-US" sz="2800" dirty="0"/>
              <a:t>・私の作製が遅くなり、期限まで残り一日となりましたため、お時間のある方のみのご協力でも大丈夫です</a:t>
            </a:r>
            <a:endParaRPr lang="en-US" altLang="ja-JP" sz="2800" dirty="0"/>
          </a:p>
          <a:p>
            <a:pPr>
              <a:lnSpc>
                <a:spcPct val="150000"/>
              </a:lnSpc>
            </a:pPr>
            <a:r>
              <a:rPr kumimoji="1" lang="ja-JP" altLang="en-US" sz="2800" dirty="0"/>
              <a:t>・</a:t>
            </a:r>
            <a:r>
              <a:rPr kumimoji="1" lang="en-US" altLang="ja-JP" sz="2800" dirty="0"/>
              <a:t>7/29</a:t>
            </a:r>
            <a:r>
              <a:rPr kumimoji="1" lang="ja-JP" altLang="en-US" sz="2800" dirty="0"/>
              <a:t>の</a:t>
            </a:r>
            <a:r>
              <a:rPr kumimoji="1" lang="en-US" altLang="ja-JP" sz="2800" dirty="0"/>
              <a:t>22</a:t>
            </a:r>
            <a:r>
              <a:rPr kumimoji="1" lang="ja-JP" altLang="en-US" sz="2800" dirty="0"/>
              <a:t>：</a:t>
            </a:r>
            <a:r>
              <a:rPr kumimoji="1" lang="en-US" altLang="ja-JP" sz="2800" dirty="0"/>
              <a:t>00</a:t>
            </a:r>
            <a:r>
              <a:rPr kumimoji="1" lang="ja-JP" altLang="en-US" sz="2800" dirty="0"/>
              <a:t>の段階で未完成部分はこちらで完成させます。</a:t>
            </a:r>
            <a:endParaRPr kumimoji="1" lang="en-US" altLang="ja-JP" sz="2800" dirty="0"/>
          </a:p>
          <a:p>
            <a:pPr>
              <a:lnSpc>
                <a:spcPct val="150000"/>
              </a:lnSpc>
            </a:pPr>
            <a:r>
              <a:rPr lang="ja-JP" altLang="en-US" sz="2800" dirty="0"/>
              <a:t>・担当はご協力いただける人の中でお好きなものを選んでもらえればと思います</a:t>
            </a:r>
            <a:endParaRPr lang="en-US" altLang="ja-JP" sz="2800" dirty="0"/>
          </a:p>
          <a:p>
            <a:pPr>
              <a:lnSpc>
                <a:spcPct val="150000"/>
              </a:lnSpc>
            </a:pPr>
            <a:r>
              <a:rPr kumimoji="1" lang="ja-JP" altLang="en-US" sz="2800" dirty="0"/>
              <a:t>・完成後は</a:t>
            </a:r>
            <a:r>
              <a:rPr kumimoji="1" lang="en-US" altLang="ja-JP" sz="2800" dirty="0"/>
              <a:t>Git hub</a:t>
            </a:r>
            <a:r>
              <a:rPr kumimoji="1" lang="ja-JP" altLang="en-US" sz="2800" dirty="0"/>
              <a:t>の「</a:t>
            </a:r>
            <a:r>
              <a:rPr kumimoji="1" lang="en-US" altLang="ja-JP" sz="2800" dirty="0"/>
              <a:t>StoryAndEnding_v4</a:t>
            </a:r>
            <a:r>
              <a:rPr kumimoji="1" lang="ja-JP" altLang="en-US" sz="2800" dirty="0"/>
              <a:t>」ブランチにコミット</a:t>
            </a:r>
            <a:r>
              <a:rPr lang="ja-JP" altLang="en-US" sz="2800" dirty="0"/>
              <a:t>とプッシュをお願いします</a:t>
            </a:r>
            <a:endParaRPr lang="en-US" altLang="ja-JP" sz="2800" dirty="0"/>
          </a:p>
          <a:p>
            <a:pPr>
              <a:lnSpc>
                <a:spcPct val="150000"/>
              </a:lnSpc>
            </a:pPr>
            <a:r>
              <a:rPr lang="ja-JP" altLang="en-US" sz="2800" dirty="0"/>
              <a:t>・本資料は</a:t>
            </a:r>
            <a:r>
              <a:rPr lang="en-US" altLang="ja-JP" sz="2800" dirty="0"/>
              <a:t>master</a:t>
            </a:r>
            <a:r>
              <a:rPr lang="ja-JP" altLang="en-US" sz="2800" dirty="0"/>
              <a:t>にマージする直前に削除します</a:t>
            </a:r>
            <a:endParaRPr lang="en-US" altLang="ja-JP" sz="2800" dirty="0"/>
          </a:p>
        </p:txBody>
      </p:sp>
    </p:spTree>
    <p:extLst>
      <p:ext uri="{BB962C8B-B14F-4D97-AF65-F5344CB8AC3E}">
        <p14:creationId xmlns:p14="http://schemas.microsoft.com/office/powerpoint/2010/main" val="1814513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1B2C110-EF4A-4596-AC35-297C50815815}"/>
              </a:ext>
            </a:extLst>
          </p:cNvPr>
          <p:cNvPicPr>
            <a:picLocks noChangeAspect="1"/>
          </p:cNvPicPr>
          <p:nvPr/>
        </p:nvPicPr>
        <p:blipFill rotWithShape="1">
          <a:blip r:embed="rId2">
            <a:extLst>
              <a:ext uri="{28A0092B-C50C-407E-A947-70E740481C1C}">
                <a14:useLocalDpi xmlns:a14="http://schemas.microsoft.com/office/drawing/2010/main" val="0"/>
              </a:ext>
            </a:extLst>
          </a:blip>
          <a:srcRect l="12000" r="52577" b="70573"/>
          <a:stretch/>
        </p:blipFill>
        <p:spPr>
          <a:xfrm>
            <a:off x="190821" y="1254740"/>
            <a:ext cx="11122223" cy="4924169"/>
          </a:xfrm>
          <a:prstGeom prst="rect">
            <a:avLst/>
          </a:prstGeom>
        </p:spPr>
      </p:pic>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kumimoji="1" lang="en-US" altLang="ja-JP" sz="3600" b="1" dirty="0"/>
              <a:t>1.</a:t>
            </a:r>
            <a:r>
              <a:rPr kumimoji="1" lang="ja-JP" altLang="en-US" sz="3600" b="1" dirty="0"/>
              <a:t>ファルダ</a:t>
            </a:r>
            <a:r>
              <a:rPr kumimoji="1" lang="en-US" altLang="ja-JP" sz="3600" b="1" dirty="0"/>
              <a:t>―</a:t>
            </a:r>
            <a:r>
              <a:rPr kumimoji="1" lang="ja-JP" altLang="en-US" sz="3600" b="1" dirty="0"/>
              <a:t>分類の内訳</a:t>
            </a:r>
          </a:p>
        </p:txBody>
      </p:sp>
      <p:sp>
        <p:nvSpPr>
          <p:cNvPr id="4" name="テキスト ボックス 3">
            <a:extLst>
              <a:ext uri="{FF2B5EF4-FFF2-40B4-BE49-F238E27FC236}">
                <a16:creationId xmlns:a16="http://schemas.microsoft.com/office/drawing/2014/main" id="{35902383-D39D-461A-BF5A-33B7CDB1FAEB}"/>
              </a:ext>
            </a:extLst>
          </p:cNvPr>
          <p:cNvSpPr txBox="1"/>
          <p:nvPr/>
        </p:nvSpPr>
        <p:spPr>
          <a:xfrm>
            <a:off x="0" y="731520"/>
            <a:ext cx="8567225" cy="523220"/>
          </a:xfrm>
          <a:prstGeom prst="rect">
            <a:avLst/>
          </a:prstGeom>
          <a:noFill/>
        </p:spPr>
        <p:txBody>
          <a:bodyPr wrap="square" rtlCol="0">
            <a:spAutoFit/>
          </a:bodyPr>
          <a:lstStyle/>
          <a:p>
            <a:r>
              <a:rPr lang="en-US" altLang="ja-JP" sz="2800" dirty="0"/>
              <a:t>html</a:t>
            </a:r>
            <a:r>
              <a:rPr lang="ja-JP" altLang="en-US" sz="2800" dirty="0"/>
              <a:t>ファルダ</a:t>
            </a:r>
            <a:r>
              <a:rPr lang="en-US" altLang="ja-JP" sz="2800" dirty="0"/>
              <a:t>―</a:t>
            </a:r>
            <a:r>
              <a:rPr lang="ja-JP" altLang="en-US" sz="2800" dirty="0"/>
              <a:t>内には・・・</a:t>
            </a:r>
            <a:endParaRPr kumimoji="1" lang="ja-JP" altLang="en-US" sz="2800" dirty="0"/>
          </a:p>
        </p:txBody>
      </p:sp>
      <p:sp>
        <p:nvSpPr>
          <p:cNvPr id="8" name="吹き出し: 角を丸めた四角形 7">
            <a:extLst>
              <a:ext uri="{FF2B5EF4-FFF2-40B4-BE49-F238E27FC236}">
                <a16:creationId xmlns:a16="http://schemas.microsoft.com/office/drawing/2014/main" id="{C979D597-3ACA-4EEB-B20C-C061870722D9}"/>
              </a:ext>
            </a:extLst>
          </p:cNvPr>
          <p:cNvSpPr/>
          <p:nvPr/>
        </p:nvSpPr>
        <p:spPr>
          <a:xfrm>
            <a:off x="3474719" y="3512969"/>
            <a:ext cx="3263703" cy="1341860"/>
          </a:xfrm>
          <a:prstGeom prst="wedgeRoundRectCallout">
            <a:avLst>
              <a:gd name="adj1" fmla="val -109163"/>
              <a:gd name="adj2" fmla="val -13964"/>
              <a:gd name="adj3" fmla="val 16667"/>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2400" dirty="0"/>
              <a:t>章ごとに</a:t>
            </a:r>
            <a:r>
              <a:rPr lang="en-US" altLang="ja-JP" sz="2400" dirty="0"/>
              <a:t>html</a:t>
            </a:r>
            <a:r>
              <a:rPr lang="ja-JP" altLang="en-US" sz="2400" dirty="0"/>
              <a:t>ファイルを分類しました</a:t>
            </a:r>
            <a:endParaRPr kumimoji="1" lang="ja-JP" altLang="en-US" sz="2400" dirty="0"/>
          </a:p>
        </p:txBody>
      </p:sp>
      <p:sp>
        <p:nvSpPr>
          <p:cNvPr id="9" name="四角形: 角を丸くする 8">
            <a:extLst>
              <a:ext uri="{FF2B5EF4-FFF2-40B4-BE49-F238E27FC236}">
                <a16:creationId xmlns:a16="http://schemas.microsoft.com/office/drawing/2014/main" id="{1219C51B-806D-4872-B3B4-209370E73F17}"/>
              </a:ext>
            </a:extLst>
          </p:cNvPr>
          <p:cNvSpPr/>
          <p:nvPr/>
        </p:nvSpPr>
        <p:spPr>
          <a:xfrm>
            <a:off x="393894" y="3716823"/>
            <a:ext cx="1153551" cy="2276013"/>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7177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A0287-B279-483A-BE20-23BDB609F303}"/>
              </a:ext>
            </a:extLst>
          </p:cNvPr>
          <p:cNvPicPr>
            <a:picLocks noChangeAspect="1"/>
          </p:cNvPicPr>
          <p:nvPr/>
        </p:nvPicPr>
        <p:blipFill rotWithShape="1">
          <a:blip r:embed="rId2">
            <a:extLst>
              <a:ext uri="{28A0092B-C50C-407E-A947-70E740481C1C}">
                <a14:useLocalDpi xmlns:a14="http://schemas.microsoft.com/office/drawing/2010/main" val="0"/>
              </a:ext>
            </a:extLst>
          </a:blip>
          <a:srcRect l="12692" t="4598" r="44731" b="65534"/>
          <a:stretch/>
        </p:blipFill>
        <p:spPr>
          <a:xfrm>
            <a:off x="0" y="1254740"/>
            <a:ext cx="12033731" cy="4498947"/>
          </a:xfrm>
          <a:prstGeom prst="rect">
            <a:avLst/>
          </a:prstGeom>
        </p:spPr>
      </p:pic>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kumimoji="1" lang="en-US" altLang="ja-JP" sz="3600" b="1" dirty="0"/>
              <a:t>1.</a:t>
            </a:r>
            <a:r>
              <a:rPr kumimoji="1" lang="ja-JP" altLang="en-US" sz="3600" b="1" dirty="0"/>
              <a:t>ファルダ</a:t>
            </a:r>
            <a:r>
              <a:rPr kumimoji="1" lang="en-US" altLang="ja-JP" sz="3600" b="1" dirty="0"/>
              <a:t>―</a:t>
            </a:r>
            <a:r>
              <a:rPr kumimoji="1" lang="ja-JP" altLang="en-US" sz="3600" b="1" dirty="0"/>
              <a:t>分類の内訳</a:t>
            </a:r>
          </a:p>
        </p:txBody>
      </p:sp>
      <p:sp>
        <p:nvSpPr>
          <p:cNvPr id="4" name="テキスト ボックス 3">
            <a:extLst>
              <a:ext uri="{FF2B5EF4-FFF2-40B4-BE49-F238E27FC236}">
                <a16:creationId xmlns:a16="http://schemas.microsoft.com/office/drawing/2014/main" id="{35902383-D39D-461A-BF5A-33B7CDB1FAEB}"/>
              </a:ext>
            </a:extLst>
          </p:cNvPr>
          <p:cNvSpPr txBox="1"/>
          <p:nvPr/>
        </p:nvSpPr>
        <p:spPr>
          <a:xfrm>
            <a:off x="0" y="731520"/>
            <a:ext cx="8567225" cy="523220"/>
          </a:xfrm>
          <a:prstGeom prst="rect">
            <a:avLst/>
          </a:prstGeom>
          <a:noFill/>
        </p:spPr>
        <p:txBody>
          <a:bodyPr wrap="square" rtlCol="0">
            <a:spAutoFit/>
          </a:bodyPr>
          <a:lstStyle/>
          <a:p>
            <a:r>
              <a:rPr lang="ja-JP" altLang="en-US" sz="2800" dirty="0"/>
              <a:t>各章ファルダ</a:t>
            </a:r>
            <a:r>
              <a:rPr lang="en-US" altLang="ja-JP" sz="2800" dirty="0"/>
              <a:t>―</a:t>
            </a:r>
            <a:r>
              <a:rPr lang="ja-JP" altLang="en-US" sz="2800" dirty="0"/>
              <a:t>内には・・・</a:t>
            </a:r>
            <a:endParaRPr kumimoji="1" lang="ja-JP" altLang="en-US" sz="2800" dirty="0"/>
          </a:p>
        </p:txBody>
      </p:sp>
      <p:sp>
        <p:nvSpPr>
          <p:cNvPr id="7" name="テキスト ボックス 6">
            <a:extLst>
              <a:ext uri="{FF2B5EF4-FFF2-40B4-BE49-F238E27FC236}">
                <a16:creationId xmlns:a16="http://schemas.microsoft.com/office/drawing/2014/main" id="{C5978F4C-35CB-475C-9BB6-85BC397629C7}"/>
              </a:ext>
            </a:extLst>
          </p:cNvPr>
          <p:cNvSpPr txBox="1"/>
          <p:nvPr/>
        </p:nvSpPr>
        <p:spPr>
          <a:xfrm>
            <a:off x="0" y="5655212"/>
            <a:ext cx="12192000" cy="553998"/>
          </a:xfrm>
          <a:prstGeom prst="rect">
            <a:avLst/>
          </a:prstGeom>
          <a:noFill/>
        </p:spPr>
        <p:txBody>
          <a:bodyPr wrap="square" rtlCol="0">
            <a:spAutoFit/>
          </a:bodyPr>
          <a:lstStyle/>
          <a:p>
            <a:pPr algn="ctr"/>
            <a:r>
              <a:rPr kumimoji="1" lang="ja-JP" altLang="en-US" sz="3000" dirty="0"/>
              <a:t>各ファイルの名前についているのは章内の</a:t>
            </a:r>
            <a:r>
              <a:rPr kumimoji="1" lang="en-US" altLang="ja-JP" sz="3000" dirty="0"/>
              <a:t>pin</a:t>
            </a:r>
            <a:r>
              <a:rPr kumimoji="1" lang="ja-JP" altLang="en-US" sz="3000" dirty="0"/>
              <a:t>番号に対応しています</a:t>
            </a:r>
            <a:endParaRPr kumimoji="1" lang="en-US" altLang="ja-JP" sz="3000" dirty="0"/>
          </a:p>
        </p:txBody>
      </p:sp>
    </p:spTree>
    <p:extLst>
      <p:ext uri="{BB962C8B-B14F-4D97-AF65-F5344CB8AC3E}">
        <p14:creationId xmlns:p14="http://schemas.microsoft.com/office/powerpoint/2010/main" val="135740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story1_sano.html</a:t>
            </a:r>
            <a:r>
              <a:rPr lang="ja-JP" altLang="en-US" sz="3000" dirty="0"/>
              <a:t>」の改修法</a:t>
            </a:r>
            <a:endParaRPr kumimoji="1" lang="en-US" altLang="ja-JP" sz="3000" dirty="0"/>
          </a:p>
        </p:txBody>
      </p:sp>
      <p:sp>
        <p:nvSpPr>
          <p:cNvPr id="3" name="テキスト ボックス 2">
            <a:extLst>
              <a:ext uri="{FF2B5EF4-FFF2-40B4-BE49-F238E27FC236}">
                <a16:creationId xmlns:a16="http://schemas.microsoft.com/office/drawing/2014/main" id="{1495D778-A5AB-4D3F-94EF-F9B0395D1816}"/>
              </a:ext>
            </a:extLst>
          </p:cNvPr>
          <p:cNvSpPr txBox="1"/>
          <p:nvPr/>
        </p:nvSpPr>
        <p:spPr>
          <a:xfrm>
            <a:off x="0" y="1204535"/>
            <a:ext cx="12192000" cy="1077218"/>
          </a:xfrm>
          <a:prstGeom prst="rect">
            <a:avLst/>
          </a:prstGeom>
          <a:noFill/>
        </p:spPr>
        <p:txBody>
          <a:bodyPr wrap="square" rtlCol="0">
            <a:spAutoFit/>
          </a:bodyPr>
          <a:lstStyle/>
          <a:p>
            <a:r>
              <a:rPr lang="en-US" altLang="ja-JP" sz="3200" dirty="0"/>
              <a:t>story1_sano.html</a:t>
            </a:r>
            <a:r>
              <a:rPr lang="ja-JP" altLang="en-US" sz="2800" dirty="0"/>
              <a:t>をダブルクリックし、</a:t>
            </a:r>
            <a:endParaRPr lang="en-US" altLang="ja-JP" sz="2800" dirty="0"/>
          </a:p>
          <a:p>
            <a:pPr algn="r"/>
            <a:r>
              <a:rPr lang="en-US" altLang="ja-JP" sz="3200" dirty="0"/>
              <a:t>Visual Studio Code</a:t>
            </a:r>
            <a:r>
              <a:rPr lang="ja-JP" altLang="en-US" sz="2800" dirty="0"/>
              <a:t>を開く</a:t>
            </a:r>
            <a:endParaRPr kumimoji="1" lang="ja-JP" altLang="en-US" sz="2800" dirty="0"/>
          </a:p>
        </p:txBody>
      </p:sp>
      <p:sp>
        <p:nvSpPr>
          <p:cNvPr id="6" name="矢印: 下 5">
            <a:extLst>
              <a:ext uri="{FF2B5EF4-FFF2-40B4-BE49-F238E27FC236}">
                <a16:creationId xmlns:a16="http://schemas.microsoft.com/office/drawing/2014/main" id="{29F42604-F787-46FB-AC1C-3CBF7B174509}"/>
              </a:ext>
            </a:extLst>
          </p:cNvPr>
          <p:cNvSpPr/>
          <p:nvPr/>
        </p:nvSpPr>
        <p:spPr>
          <a:xfrm>
            <a:off x="4105421" y="2453353"/>
            <a:ext cx="3981157" cy="4501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6246813C-04E4-48CA-8732-E15ABF77876D}"/>
              </a:ext>
            </a:extLst>
          </p:cNvPr>
          <p:cNvPicPr>
            <a:picLocks noChangeAspect="1"/>
          </p:cNvPicPr>
          <p:nvPr/>
        </p:nvPicPr>
        <p:blipFill rotWithShape="1">
          <a:blip r:embed="rId2">
            <a:extLst>
              <a:ext uri="{28A0092B-C50C-407E-A947-70E740481C1C}">
                <a14:useLocalDpi xmlns:a14="http://schemas.microsoft.com/office/drawing/2010/main" val="0"/>
              </a:ext>
            </a:extLst>
          </a:blip>
          <a:srcRect l="4501" t="13923" r="45832" b="51535"/>
          <a:stretch/>
        </p:blipFill>
        <p:spPr>
          <a:xfrm>
            <a:off x="171935" y="3075119"/>
            <a:ext cx="8782841" cy="3255343"/>
          </a:xfrm>
          <a:prstGeom prst="rect">
            <a:avLst/>
          </a:prstGeom>
        </p:spPr>
      </p:pic>
      <p:sp>
        <p:nvSpPr>
          <p:cNvPr id="11" name="四角形: 角を丸くする 10">
            <a:extLst>
              <a:ext uri="{FF2B5EF4-FFF2-40B4-BE49-F238E27FC236}">
                <a16:creationId xmlns:a16="http://schemas.microsoft.com/office/drawing/2014/main" id="{1D9046B7-43C1-49C0-BCD0-018AA44EBEB5}"/>
              </a:ext>
            </a:extLst>
          </p:cNvPr>
          <p:cNvSpPr/>
          <p:nvPr/>
        </p:nvSpPr>
        <p:spPr>
          <a:xfrm>
            <a:off x="1209822" y="5247249"/>
            <a:ext cx="6876756" cy="717453"/>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吹き出し: 角を丸めた四角形 11">
            <a:extLst>
              <a:ext uri="{FF2B5EF4-FFF2-40B4-BE49-F238E27FC236}">
                <a16:creationId xmlns:a16="http://schemas.microsoft.com/office/drawing/2014/main" id="{8C59EDDA-0C21-411C-8405-0209C2DF6E1E}"/>
              </a:ext>
            </a:extLst>
          </p:cNvPr>
          <p:cNvSpPr/>
          <p:nvPr/>
        </p:nvSpPr>
        <p:spPr>
          <a:xfrm>
            <a:off x="8954776" y="3910818"/>
            <a:ext cx="2946492" cy="1695157"/>
          </a:xfrm>
          <a:prstGeom prst="wedgeRoundRectCallout">
            <a:avLst>
              <a:gd name="adj1" fmla="val -80035"/>
              <a:gd name="adj2" fmla="val 34284"/>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2800" dirty="0"/>
              <a:t>ここに注目！！</a:t>
            </a:r>
          </a:p>
        </p:txBody>
      </p:sp>
    </p:spTree>
    <p:extLst>
      <p:ext uri="{BB962C8B-B14F-4D97-AF65-F5344CB8AC3E}">
        <p14:creationId xmlns:p14="http://schemas.microsoft.com/office/powerpoint/2010/main" val="38772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story1_sano.html</a:t>
            </a:r>
            <a:r>
              <a:rPr lang="ja-JP" altLang="en-US" sz="3000" dirty="0"/>
              <a:t>」の改修法</a:t>
            </a:r>
            <a:endParaRPr kumimoji="1" lang="en-US" altLang="ja-JP" sz="3000" dirty="0"/>
          </a:p>
        </p:txBody>
      </p:sp>
      <p:sp>
        <p:nvSpPr>
          <p:cNvPr id="3" name="テキスト ボックス 2">
            <a:extLst>
              <a:ext uri="{FF2B5EF4-FFF2-40B4-BE49-F238E27FC236}">
                <a16:creationId xmlns:a16="http://schemas.microsoft.com/office/drawing/2014/main" id="{1495D778-A5AB-4D3F-94EF-F9B0395D1816}"/>
              </a:ext>
            </a:extLst>
          </p:cNvPr>
          <p:cNvSpPr txBox="1"/>
          <p:nvPr/>
        </p:nvSpPr>
        <p:spPr>
          <a:xfrm>
            <a:off x="0" y="1266090"/>
            <a:ext cx="3390314" cy="954107"/>
          </a:xfrm>
          <a:prstGeom prst="rect">
            <a:avLst/>
          </a:prstGeom>
          <a:noFill/>
        </p:spPr>
        <p:txBody>
          <a:bodyPr wrap="square" rtlCol="0">
            <a:spAutoFit/>
          </a:bodyPr>
          <a:lstStyle/>
          <a:p>
            <a:pPr algn="ctr"/>
            <a:r>
              <a:rPr lang="en-US" altLang="ja-JP" sz="2800" dirty="0"/>
              <a:t>story1_</a:t>
            </a:r>
            <a:r>
              <a:rPr lang="en-US" altLang="ja-JP" sz="2800" b="1" dirty="0">
                <a:solidFill>
                  <a:srgbClr val="FF0000"/>
                </a:solidFill>
              </a:rPr>
              <a:t>etou</a:t>
            </a:r>
            <a:r>
              <a:rPr lang="en-US" altLang="ja-JP" sz="2800" dirty="0"/>
              <a:t>.js</a:t>
            </a:r>
          </a:p>
          <a:p>
            <a:pPr algn="ctr"/>
            <a:r>
              <a:rPr lang="en-US" altLang="ja-JP" sz="2800" dirty="0"/>
              <a:t>story1_</a:t>
            </a:r>
            <a:r>
              <a:rPr lang="en-US" altLang="ja-JP" sz="2800" b="1" dirty="0">
                <a:solidFill>
                  <a:srgbClr val="FF0000"/>
                </a:solidFill>
              </a:rPr>
              <a:t>etou</a:t>
            </a:r>
            <a:r>
              <a:rPr lang="en-US" altLang="ja-JP" sz="2800" dirty="0"/>
              <a:t>.css</a:t>
            </a:r>
          </a:p>
        </p:txBody>
      </p:sp>
      <p:sp>
        <p:nvSpPr>
          <p:cNvPr id="11" name="四角形: 角を丸くする 10">
            <a:extLst>
              <a:ext uri="{FF2B5EF4-FFF2-40B4-BE49-F238E27FC236}">
                <a16:creationId xmlns:a16="http://schemas.microsoft.com/office/drawing/2014/main" id="{1D9046B7-43C1-49C0-BCD0-018AA44EBEB5}"/>
              </a:ext>
            </a:extLst>
          </p:cNvPr>
          <p:cNvSpPr/>
          <p:nvPr/>
        </p:nvSpPr>
        <p:spPr>
          <a:xfrm>
            <a:off x="1209822" y="5247249"/>
            <a:ext cx="6876756" cy="717453"/>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1D555365-E649-415B-99AF-20E1566C8B40}"/>
              </a:ext>
            </a:extLst>
          </p:cNvPr>
          <p:cNvSpPr/>
          <p:nvPr/>
        </p:nvSpPr>
        <p:spPr>
          <a:xfrm>
            <a:off x="3671667" y="1350497"/>
            <a:ext cx="548640" cy="78529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CE849396-BA99-4041-9AFF-0DC100A9F510}"/>
              </a:ext>
            </a:extLst>
          </p:cNvPr>
          <p:cNvSpPr txBox="1"/>
          <p:nvPr/>
        </p:nvSpPr>
        <p:spPr>
          <a:xfrm>
            <a:off x="4220307" y="1216498"/>
            <a:ext cx="3390314" cy="954107"/>
          </a:xfrm>
          <a:prstGeom prst="rect">
            <a:avLst/>
          </a:prstGeom>
          <a:noFill/>
        </p:spPr>
        <p:txBody>
          <a:bodyPr wrap="square" rtlCol="0">
            <a:spAutoFit/>
          </a:bodyPr>
          <a:lstStyle/>
          <a:p>
            <a:pPr algn="ctr"/>
            <a:r>
              <a:rPr lang="en-US" altLang="ja-JP" sz="2800" dirty="0"/>
              <a:t>story1_</a:t>
            </a:r>
            <a:r>
              <a:rPr lang="en-US" altLang="ja-JP" sz="2800" b="1" dirty="0">
                <a:solidFill>
                  <a:srgbClr val="FF0000"/>
                </a:solidFill>
              </a:rPr>
              <a:t>sano</a:t>
            </a:r>
            <a:r>
              <a:rPr lang="en-US" altLang="ja-JP" sz="2800" dirty="0"/>
              <a:t>.js</a:t>
            </a:r>
          </a:p>
          <a:p>
            <a:pPr algn="ctr"/>
            <a:r>
              <a:rPr lang="en-US" altLang="ja-JP" sz="2800" dirty="0"/>
              <a:t>story1_</a:t>
            </a:r>
            <a:r>
              <a:rPr lang="en-US" altLang="ja-JP" sz="2800" b="1" dirty="0">
                <a:solidFill>
                  <a:srgbClr val="FF0000"/>
                </a:solidFill>
              </a:rPr>
              <a:t>sano</a:t>
            </a:r>
            <a:r>
              <a:rPr lang="en-US" altLang="ja-JP" sz="2800" dirty="0"/>
              <a:t>.css</a:t>
            </a:r>
          </a:p>
        </p:txBody>
      </p:sp>
      <p:sp>
        <p:nvSpPr>
          <p:cNvPr id="5" name="テキスト ボックス 4">
            <a:extLst>
              <a:ext uri="{FF2B5EF4-FFF2-40B4-BE49-F238E27FC236}">
                <a16:creationId xmlns:a16="http://schemas.microsoft.com/office/drawing/2014/main" id="{F9E539AB-1698-46E8-B381-942086784DC0}"/>
              </a:ext>
            </a:extLst>
          </p:cNvPr>
          <p:cNvSpPr txBox="1"/>
          <p:nvPr/>
        </p:nvSpPr>
        <p:spPr>
          <a:xfrm>
            <a:off x="7709095" y="1286353"/>
            <a:ext cx="4290647" cy="830997"/>
          </a:xfrm>
          <a:prstGeom prst="rect">
            <a:avLst/>
          </a:prstGeom>
        </p:spPr>
        <p:style>
          <a:lnRef idx="1">
            <a:schemeClr val="dk1"/>
          </a:lnRef>
          <a:fillRef idx="2">
            <a:schemeClr val="dk1"/>
          </a:fillRef>
          <a:effectRef idx="1">
            <a:schemeClr val="dk1"/>
          </a:effectRef>
          <a:fontRef idx="minor">
            <a:schemeClr val="dk1"/>
          </a:fontRef>
        </p:style>
        <p:txBody>
          <a:bodyPr wrap="square" rtlCol="0" anchor="ctr">
            <a:spAutoFit/>
          </a:bodyPr>
          <a:lstStyle/>
          <a:p>
            <a:r>
              <a:rPr lang="en-US" altLang="ja-JP" sz="2400" dirty="0" err="1"/>
              <a:t>etou</a:t>
            </a:r>
            <a:r>
              <a:rPr lang="ja-JP" altLang="en-US" sz="2400" dirty="0" err="1"/>
              <a:t>を各七</a:t>
            </a:r>
            <a:r>
              <a:rPr lang="ja-JP" altLang="en-US" sz="2400" dirty="0"/>
              <a:t>賢人の名前</a:t>
            </a:r>
            <a:endParaRPr lang="en-US" altLang="ja-JP" sz="2400" dirty="0"/>
          </a:p>
          <a:p>
            <a:pPr algn="r"/>
            <a:r>
              <a:rPr lang="ja-JP" altLang="en-US" sz="2400" dirty="0"/>
              <a:t>（ローマ字）に変更する</a:t>
            </a:r>
            <a:endParaRPr kumimoji="1" lang="ja-JP" altLang="en-US" sz="2400" dirty="0"/>
          </a:p>
        </p:txBody>
      </p:sp>
      <p:pic>
        <p:nvPicPr>
          <p:cNvPr id="9" name="図 8">
            <a:extLst>
              <a:ext uri="{FF2B5EF4-FFF2-40B4-BE49-F238E27FC236}">
                <a16:creationId xmlns:a16="http://schemas.microsoft.com/office/drawing/2014/main" id="{E7D3B9CB-C24D-4A7C-9D88-23C78AD61286}"/>
              </a:ext>
            </a:extLst>
          </p:cNvPr>
          <p:cNvPicPr>
            <a:picLocks noChangeAspect="1"/>
          </p:cNvPicPr>
          <p:nvPr/>
        </p:nvPicPr>
        <p:blipFill rotWithShape="1">
          <a:blip r:embed="rId2">
            <a:extLst>
              <a:ext uri="{28A0092B-C50C-407E-A947-70E740481C1C}">
                <a14:useLocalDpi xmlns:a14="http://schemas.microsoft.com/office/drawing/2010/main" val="0"/>
              </a:ext>
            </a:extLst>
          </a:blip>
          <a:srcRect l="5077" t="13125" r="50154" b="52110"/>
          <a:stretch/>
        </p:blipFill>
        <p:spPr>
          <a:xfrm>
            <a:off x="1111348" y="2403760"/>
            <a:ext cx="10301896" cy="4263443"/>
          </a:xfrm>
          <a:prstGeom prst="rect">
            <a:avLst/>
          </a:prstGeom>
        </p:spPr>
      </p:pic>
      <p:sp>
        <p:nvSpPr>
          <p:cNvPr id="14" name="四角形: 角を丸くする 13">
            <a:extLst>
              <a:ext uri="{FF2B5EF4-FFF2-40B4-BE49-F238E27FC236}">
                <a16:creationId xmlns:a16="http://schemas.microsoft.com/office/drawing/2014/main" id="{EAC04D05-8DC3-4BC2-B3AC-7F2E99E18C6E}"/>
              </a:ext>
            </a:extLst>
          </p:cNvPr>
          <p:cNvSpPr/>
          <p:nvPr/>
        </p:nvSpPr>
        <p:spPr>
          <a:xfrm>
            <a:off x="2477086" y="5239773"/>
            <a:ext cx="8580120" cy="1118824"/>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3917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story1_sano.html</a:t>
            </a:r>
            <a:r>
              <a:rPr lang="ja-JP" altLang="en-US" sz="3000" dirty="0"/>
              <a:t>」の改修法</a:t>
            </a:r>
            <a:endParaRPr kumimoji="1" lang="en-US" altLang="ja-JP" sz="3000" dirty="0"/>
          </a:p>
        </p:txBody>
      </p:sp>
      <p:pic>
        <p:nvPicPr>
          <p:cNvPr id="8" name="図 7">
            <a:extLst>
              <a:ext uri="{FF2B5EF4-FFF2-40B4-BE49-F238E27FC236}">
                <a16:creationId xmlns:a16="http://schemas.microsoft.com/office/drawing/2014/main" id="{926F2E82-C45F-4594-B7AF-A6869819A3BF}"/>
              </a:ext>
            </a:extLst>
          </p:cNvPr>
          <p:cNvPicPr>
            <a:picLocks noChangeAspect="1"/>
          </p:cNvPicPr>
          <p:nvPr/>
        </p:nvPicPr>
        <p:blipFill rotWithShape="1">
          <a:blip r:embed="rId2">
            <a:extLst>
              <a:ext uri="{28A0092B-C50C-407E-A947-70E740481C1C}">
                <a14:useLocalDpi xmlns:a14="http://schemas.microsoft.com/office/drawing/2010/main" val="0"/>
              </a:ext>
            </a:extLst>
          </a:blip>
          <a:srcRect l="4731" t="15413" r="52346" b="64668"/>
          <a:stretch/>
        </p:blipFill>
        <p:spPr>
          <a:xfrm>
            <a:off x="-1" y="1237955"/>
            <a:ext cx="8418597" cy="2082019"/>
          </a:xfrm>
          <a:prstGeom prst="rect">
            <a:avLst/>
          </a:prstGeom>
        </p:spPr>
      </p:pic>
      <p:sp>
        <p:nvSpPr>
          <p:cNvPr id="10" name="四角形: 角を丸くする 9">
            <a:extLst>
              <a:ext uri="{FF2B5EF4-FFF2-40B4-BE49-F238E27FC236}">
                <a16:creationId xmlns:a16="http://schemas.microsoft.com/office/drawing/2014/main" id="{C98C3116-E017-44B4-902A-761791AF9E82}"/>
              </a:ext>
            </a:extLst>
          </p:cNvPr>
          <p:cNvSpPr/>
          <p:nvPr/>
        </p:nvSpPr>
        <p:spPr>
          <a:xfrm>
            <a:off x="1547446" y="2264898"/>
            <a:ext cx="6738425" cy="478302"/>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吹き出し: 角を丸めた四角形 14">
            <a:extLst>
              <a:ext uri="{FF2B5EF4-FFF2-40B4-BE49-F238E27FC236}">
                <a16:creationId xmlns:a16="http://schemas.microsoft.com/office/drawing/2014/main" id="{3E569C0D-F5CB-4032-9A07-9025A5139B20}"/>
              </a:ext>
            </a:extLst>
          </p:cNvPr>
          <p:cNvSpPr/>
          <p:nvPr/>
        </p:nvSpPr>
        <p:spPr>
          <a:xfrm>
            <a:off x="8996979" y="1237955"/>
            <a:ext cx="2946492" cy="1266094"/>
          </a:xfrm>
          <a:prstGeom prst="wedgeRoundRectCallout">
            <a:avLst>
              <a:gd name="adj1" fmla="val -74306"/>
              <a:gd name="adj2" fmla="val 32062"/>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2800" dirty="0"/>
              <a:t>背景画像の設定を変更します</a:t>
            </a:r>
          </a:p>
        </p:txBody>
      </p:sp>
      <p:sp>
        <p:nvSpPr>
          <p:cNvPr id="12" name="矢印: 下 11">
            <a:extLst>
              <a:ext uri="{FF2B5EF4-FFF2-40B4-BE49-F238E27FC236}">
                <a16:creationId xmlns:a16="http://schemas.microsoft.com/office/drawing/2014/main" id="{33615221-0901-43AA-87EE-09B5F01690DE}"/>
              </a:ext>
            </a:extLst>
          </p:cNvPr>
          <p:cNvSpPr/>
          <p:nvPr/>
        </p:nvSpPr>
        <p:spPr>
          <a:xfrm>
            <a:off x="1877232" y="3516922"/>
            <a:ext cx="4664130" cy="63304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2400" dirty="0"/>
              <a:t>変更</a:t>
            </a:r>
          </a:p>
        </p:txBody>
      </p:sp>
      <p:pic>
        <p:nvPicPr>
          <p:cNvPr id="17" name="図 16">
            <a:extLst>
              <a:ext uri="{FF2B5EF4-FFF2-40B4-BE49-F238E27FC236}">
                <a16:creationId xmlns:a16="http://schemas.microsoft.com/office/drawing/2014/main" id="{2F9D9F2A-F0D4-4B1E-B5A0-49C7E26D50E2}"/>
              </a:ext>
            </a:extLst>
          </p:cNvPr>
          <p:cNvPicPr>
            <a:picLocks noChangeAspect="1"/>
          </p:cNvPicPr>
          <p:nvPr/>
        </p:nvPicPr>
        <p:blipFill rotWithShape="1">
          <a:blip r:embed="rId3">
            <a:extLst>
              <a:ext uri="{28A0092B-C50C-407E-A947-70E740481C1C}">
                <a14:useLocalDpi xmlns:a14="http://schemas.microsoft.com/office/drawing/2010/main" val="0"/>
              </a:ext>
            </a:extLst>
          </a:blip>
          <a:srcRect l="4731" t="16279" r="53384" b="65968"/>
          <a:stretch/>
        </p:blipFill>
        <p:spPr>
          <a:xfrm>
            <a:off x="29356" y="4346917"/>
            <a:ext cx="8967623" cy="2025749"/>
          </a:xfrm>
          <a:prstGeom prst="rect">
            <a:avLst/>
          </a:prstGeom>
        </p:spPr>
      </p:pic>
      <p:sp>
        <p:nvSpPr>
          <p:cNvPr id="18" name="吹き出し: 角を丸めた四角形 17">
            <a:extLst>
              <a:ext uri="{FF2B5EF4-FFF2-40B4-BE49-F238E27FC236}">
                <a16:creationId xmlns:a16="http://schemas.microsoft.com/office/drawing/2014/main" id="{FEE6A350-92D0-4658-A39A-140974BF7951}"/>
              </a:ext>
            </a:extLst>
          </p:cNvPr>
          <p:cNvSpPr/>
          <p:nvPr/>
        </p:nvSpPr>
        <p:spPr>
          <a:xfrm>
            <a:off x="6541363" y="2940149"/>
            <a:ext cx="5650638" cy="2370405"/>
          </a:xfrm>
          <a:prstGeom prst="wedgeRoundRectCallout">
            <a:avLst>
              <a:gd name="adj1" fmla="val -75490"/>
              <a:gd name="adj2" fmla="val 55419"/>
              <a:gd name="adj3" fmla="val 1666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800" dirty="0"/>
              <a:t>江藤新平を担当の偉人名</a:t>
            </a:r>
            <a:r>
              <a:rPr kumimoji="1" lang="en-US" altLang="ja-JP" sz="2800" dirty="0"/>
              <a:t>(</a:t>
            </a:r>
            <a:r>
              <a:rPr lang="ja-JP" altLang="en-US" sz="2800" dirty="0"/>
              <a:t>漢字</a:t>
            </a:r>
            <a:r>
              <a:rPr lang="en-US" altLang="ja-JP" sz="2800" dirty="0"/>
              <a:t>)</a:t>
            </a:r>
            <a:r>
              <a:rPr lang="ja-JP" altLang="en-US" sz="2800" dirty="0"/>
              <a:t>に変更して</a:t>
            </a:r>
            <a:r>
              <a:rPr lang="en-US" altLang="ja-JP" sz="2800" dirty="0"/>
              <a:t>text</a:t>
            </a:r>
            <a:r>
              <a:rPr lang="ja-JP" altLang="en-US" sz="2800" dirty="0"/>
              <a:t>にあう背景ファイルのファイル名を</a:t>
            </a:r>
            <a:r>
              <a:rPr lang="en-US" altLang="ja-JP" sz="2800" dirty="0"/>
              <a:t>eto_back_01_2</a:t>
            </a:r>
            <a:r>
              <a:rPr lang="ja-JP" altLang="en-US" sz="2800" dirty="0"/>
              <a:t>の部分にコピペしてください</a:t>
            </a:r>
            <a:endParaRPr kumimoji="1" lang="ja-JP" altLang="en-US" sz="2800" dirty="0"/>
          </a:p>
        </p:txBody>
      </p:sp>
    </p:spTree>
    <p:extLst>
      <p:ext uri="{BB962C8B-B14F-4D97-AF65-F5344CB8AC3E}">
        <p14:creationId xmlns:p14="http://schemas.microsoft.com/office/powerpoint/2010/main" val="3513732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4B61-C62E-410F-BF50-423023DCC984}"/>
              </a:ext>
            </a:extLst>
          </p:cNvPr>
          <p:cNvSpPr>
            <a:spLocks noGrp="1"/>
          </p:cNvSpPr>
          <p:nvPr>
            <p:ph type="title"/>
          </p:nvPr>
        </p:nvSpPr>
        <p:spPr>
          <a:xfrm>
            <a:off x="0" y="0"/>
            <a:ext cx="5450058" cy="478937"/>
          </a:xfrm>
        </p:spPr>
        <p:txBody>
          <a:bodyPr>
            <a:normAutofit fontScale="90000"/>
          </a:bodyPr>
          <a:lstStyle/>
          <a:p>
            <a:r>
              <a:rPr lang="en-US" altLang="ja-JP" sz="3600" b="1" dirty="0"/>
              <a:t>2</a:t>
            </a:r>
            <a:r>
              <a:rPr kumimoji="1" lang="en-US" altLang="ja-JP" sz="3600" b="1" dirty="0"/>
              <a:t>.</a:t>
            </a:r>
            <a:r>
              <a:rPr kumimoji="1" lang="ja-JP" altLang="en-US" sz="3600" b="1" dirty="0"/>
              <a:t>各ストーリーの改修法</a:t>
            </a:r>
          </a:p>
        </p:txBody>
      </p:sp>
      <p:sp>
        <p:nvSpPr>
          <p:cNvPr id="7" name="テキスト ボックス 6">
            <a:extLst>
              <a:ext uri="{FF2B5EF4-FFF2-40B4-BE49-F238E27FC236}">
                <a16:creationId xmlns:a16="http://schemas.microsoft.com/office/drawing/2014/main" id="{C5978F4C-35CB-475C-9BB6-85BC397629C7}"/>
              </a:ext>
            </a:extLst>
          </p:cNvPr>
          <p:cNvSpPr txBox="1"/>
          <p:nvPr/>
        </p:nvSpPr>
        <p:spPr>
          <a:xfrm>
            <a:off x="0" y="478937"/>
            <a:ext cx="12192000" cy="553998"/>
          </a:xfrm>
          <a:prstGeom prst="rect">
            <a:avLst/>
          </a:prstGeom>
          <a:noFill/>
        </p:spPr>
        <p:txBody>
          <a:bodyPr wrap="square" rtlCol="0">
            <a:spAutoFit/>
          </a:bodyPr>
          <a:lstStyle/>
          <a:p>
            <a:r>
              <a:rPr kumimoji="1" lang="en-US" altLang="ja-JP" sz="3000" dirty="0"/>
              <a:t>Ex)</a:t>
            </a:r>
            <a:r>
              <a:rPr kumimoji="1" lang="ja-JP" altLang="en-US" sz="3000" dirty="0"/>
              <a:t>佐野常民の第</a:t>
            </a:r>
            <a:r>
              <a:rPr kumimoji="1" lang="en-US" altLang="ja-JP" sz="3000" dirty="0"/>
              <a:t>1</a:t>
            </a:r>
            <a:r>
              <a:rPr kumimoji="1" lang="ja-JP" altLang="en-US" sz="3000" dirty="0"/>
              <a:t>章</a:t>
            </a:r>
            <a:r>
              <a:rPr lang="ja-JP" altLang="en-US" sz="3000" dirty="0"/>
              <a:t>「</a:t>
            </a:r>
            <a:r>
              <a:rPr lang="en-US" altLang="ja-JP" sz="3000" dirty="0"/>
              <a:t>story1_sano.html</a:t>
            </a:r>
            <a:r>
              <a:rPr lang="ja-JP" altLang="en-US" sz="3000" dirty="0"/>
              <a:t>」の改修法</a:t>
            </a:r>
            <a:endParaRPr kumimoji="1" lang="en-US" altLang="ja-JP" sz="3000" dirty="0"/>
          </a:p>
        </p:txBody>
      </p:sp>
      <p:pic>
        <p:nvPicPr>
          <p:cNvPr id="4" name="図 3">
            <a:extLst>
              <a:ext uri="{FF2B5EF4-FFF2-40B4-BE49-F238E27FC236}">
                <a16:creationId xmlns:a16="http://schemas.microsoft.com/office/drawing/2014/main" id="{73C709FB-7A10-4D58-A9BC-F949E3342800}"/>
              </a:ext>
            </a:extLst>
          </p:cNvPr>
          <p:cNvPicPr>
            <a:picLocks noChangeAspect="1"/>
          </p:cNvPicPr>
          <p:nvPr/>
        </p:nvPicPr>
        <p:blipFill rotWithShape="1">
          <a:blip r:embed="rId2">
            <a:extLst>
              <a:ext uri="{28A0092B-C50C-407E-A947-70E740481C1C}">
                <a14:useLocalDpi xmlns:a14="http://schemas.microsoft.com/office/drawing/2010/main" val="0"/>
              </a:ext>
            </a:extLst>
          </a:blip>
          <a:srcRect l="8135" t="36106" r="39365" b="33840"/>
          <a:stretch/>
        </p:blipFill>
        <p:spPr>
          <a:xfrm>
            <a:off x="-1" y="1363851"/>
            <a:ext cx="12141197" cy="3704095"/>
          </a:xfrm>
          <a:prstGeom prst="rect">
            <a:avLst/>
          </a:prstGeom>
        </p:spPr>
      </p:pic>
      <p:sp>
        <p:nvSpPr>
          <p:cNvPr id="5" name="四角形: 角を丸くする 4">
            <a:extLst>
              <a:ext uri="{FF2B5EF4-FFF2-40B4-BE49-F238E27FC236}">
                <a16:creationId xmlns:a16="http://schemas.microsoft.com/office/drawing/2014/main" id="{945AE77F-5452-43D1-978F-CD48A2985FA6}"/>
              </a:ext>
            </a:extLst>
          </p:cNvPr>
          <p:cNvSpPr/>
          <p:nvPr/>
        </p:nvSpPr>
        <p:spPr>
          <a:xfrm>
            <a:off x="1813302" y="2293749"/>
            <a:ext cx="1100379" cy="449451"/>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0B530308-6361-4B62-9089-9E3299260367}"/>
              </a:ext>
            </a:extLst>
          </p:cNvPr>
          <p:cNvSpPr/>
          <p:nvPr/>
        </p:nvSpPr>
        <p:spPr>
          <a:xfrm>
            <a:off x="2554637" y="4243952"/>
            <a:ext cx="5643966" cy="449451"/>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13E6570D-9628-49D0-9A4B-03760C794661}"/>
              </a:ext>
            </a:extLst>
          </p:cNvPr>
          <p:cNvCxnSpPr>
            <a:cxnSpLocks/>
            <a:stCxn id="16" idx="1"/>
            <a:endCxn id="5" idx="3"/>
          </p:cNvCxnSpPr>
          <p:nvPr/>
        </p:nvCxnSpPr>
        <p:spPr>
          <a:xfrm flipH="1">
            <a:off x="2913681" y="2419813"/>
            <a:ext cx="6757261" cy="98662"/>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61808D2-EC70-4374-870A-0655A0521794}"/>
              </a:ext>
            </a:extLst>
          </p:cNvPr>
          <p:cNvCxnSpPr>
            <a:cxnSpLocks/>
            <a:stCxn id="16" idx="1"/>
            <a:endCxn id="13" idx="3"/>
          </p:cNvCxnSpPr>
          <p:nvPr/>
        </p:nvCxnSpPr>
        <p:spPr>
          <a:xfrm flipH="1">
            <a:off x="8198603" y="2419813"/>
            <a:ext cx="1472339" cy="2048865"/>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3665F7C-EC71-4F81-AEFA-E6B1B611A8B1}"/>
              </a:ext>
            </a:extLst>
          </p:cNvPr>
          <p:cNvSpPr txBox="1"/>
          <p:nvPr/>
        </p:nvSpPr>
        <p:spPr>
          <a:xfrm>
            <a:off x="9670942" y="1511872"/>
            <a:ext cx="2470254" cy="1815882"/>
          </a:xfrm>
          <a:prstGeom prst="rect">
            <a:avLst/>
          </a:prstGeom>
          <a:ln w="57150">
            <a:noFill/>
          </a:ln>
        </p:spPr>
        <p:style>
          <a:lnRef idx="0">
            <a:schemeClr val="accent4"/>
          </a:lnRef>
          <a:fillRef idx="3">
            <a:schemeClr val="accent4"/>
          </a:fillRef>
          <a:effectRef idx="3">
            <a:schemeClr val="accent4"/>
          </a:effectRef>
          <a:fontRef idx="minor">
            <a:schemeClr val="lt1"/>
          </a:fontRef>
        </p:style>
        <p:txBody>
          <a:bodyPr wrap="square" rtlCol="0">
            <a:spAutoFit/>
          </a:bodyPr>
          <a:lstStyle/>
          <a:p>
            <a:r>
              <a:rPr kumimoji="1" lang="ja-JP" altLang="en-US" sz="2800" dirty="0">
                <a:solidFill>
                  <a:sysClr val="windowText" lastClr="000000"/>
                </a:solidFill>
              </a:rPr>
              <a:t>ここに最初の会話主の名前と文章をそれぞれ書く</a:t>
            </a:r>
          </a:p>
        </p:txBody>
      </p:sp>
    </p:spTree>
    <p:extLst>
      <p:ext uri="{BB962C8B-B14F-4D97-AF65-F5344CB8AC3E}">
        <p14:creationId xmlns:p14="http://schemas.microsoft.com/office/powerpoint/2010/main" val="41286531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2">
      <a:majorFont>
        <a:latin typeface="HG丸ｺﾞｼｯｸM-PRO"/>
        <a:ea typeface="HG丸ｺﾞｼｯｸM-PRO"/>
        <a:cs typeface=""/>
      </a:majorFont>
      <a:minorFont>
        <a:latin typeface="HG丸ｺﾞｼｯｸM-PRO"/>
        <a:ea typeface="HG丸ｺﾞｼｯｸM-PR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1705</Words>
  <Application>Microsoft Office PowerPoint</Application>
  <PresentationFormat>ワイド画面</PresentationFormat>
  <Paragraphs>173</Paragraphs>
  <Slides>31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31</vt:i4>
      </vt:variant>
    </vt:vector>
  </HeadingPairs>
  <TitlesOfParts>
    <vt:vector size="35" baseType="lpstr">
      <vt:lpstr>HG丸ｺﾞｼｯｸM-PRO</vt:lpstr>
      <vt:lpstr>Arial</vt:lpstr>
      <vt:lpstr>Century Schoolbook</vt:lpstr>
      <vt:lpstr>Office テーマ</vt:lpstr>
      <vt:lpstr>StoryAndEnding改修方法</vt:lpstr>
      <vt:lpstr>1.ファルダ―分類の内訳</vt:lpstr>
      <vt:lpstr>1.ファルダ―分類の内訳</vt:lpstr>
      <vt:lpstr>1.ファルダ―分類の内訳</vt:lpstr>
      <vt:lpstr>1.ファルダ―分類の内訳</vt:lpstr>
      <vt:lpstr>2.各ストーリーの改修法</vt:lpstr>
      <vt:lpstr>2.各ストーリーの改修法</vt:lpstr>
      <vt:lpstr>2.各ストーリーの改修法</vt:lpstr>
      <vt:lpstr>2.各ストーリーの改修法</vt:lpstr>
      <vt:lpstr>2.各ストーリーの改修法</vt:lpstr>
      <vt:lpstr>2.各ストーリーの改修法</vt:lpstr>
      <vt:lpstr>2.各ストーリーの改修法</vt:lpstr>
      <vt:lpstr>2.各ストーリーの改修法</vt:lpstr>
      <vt:lpstr>2.各ストーリーの改修法</vt:lpstr>
      <vt:lpstr>2.各ストーリーの改修法</vt:lpstr>
      <vt:lpstr>2.各ストーリーの改修法</vt:lpstr>
      <vt:lpstr>2.各ストーリーの改修法</vt:lpstr>
      <vt:lpstr>2.各ストーリーの改修法</vt:lpstr>
      <vt:lpstr>2.各ストーリーの改修法</vt:lpstr>
      <vt:lpstr>2.各ストーリーの改修法</vt:lpstr>
      <vt:lpstr>2.各ストーリーの改修法</vt:lpstr>
      <vt:lpstr>2.各ストーリーの改修法</vt:lpstr>
      <vt:lpstr>2.各ストーリーの改修法</vt:lpstr>
      <vt:lpstr>2.各ストーリーの改修法</vt:lpstr>
      <vt:lpstr>2.各ストーリーの改修法</vt:lpstr>
      <vt:lpstr>3.クイズ画面の改修法</vt:lpstr>
      <vt:lpstr>PowerPoint プレゼンテーション</vt:lpstr>
      <vt:lpstr>3.クイズ画面の改修法</vt:lpstr>
      <vt:lpstr>3.クイズ画面の改修法</vt:lpstr>
      <vt:lpstr>3.クイズ画面の改修法</vt:lpstr>
      <vt:lpstr>4.最後に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StoryAndEnding改修方法</dc:title>
  <dc:creator>機能物質化学</dc:creator>
  <cp:lastModifiedBy>機能物質化学</cp:lastModifiedBy>
  <cp:revision>20</cp:revision>
  <dcterms:created xsi:type="dcterms:W3CDTF">2018-07-28T16:40:18Z</dcterms:created>
  <dcterms:modified xsi:type="dcterms:W3CDTF">2018-07-28T19:03:13Z</dcterms:modified>
</cp:coreProperties>
</file>