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1" r:id="rId5"/>
    <p:sldId id="289" r:id="rId6"/>
    <p:sldId id="302" r:id="rId7"/>
    <p:sldId id="315" r:id="rId8"/>
    <p:sldId id="303" r:id="rId9"/>
    <p:sldId id="316" r:id="rId10"/>
    <p:sldId id="308" r:id="rId11"/>
    <p:sldId id="317" r:id="rId12"/>
    <p:sldId id="318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619" autoAdjust="0"/>
  </p:normalViewPr>
  <p:slideViewPr>
    <p:cSldViewPr>
      <p:cViewPr>
        <p:scale>
          <a:sx n="87" d="100"/>
          <a:sy n="87" d="100"/>
        </p:scale>
        <p:origin x="-664" y="-136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20EA5F0D-C1DC-412F-A146-DDB3A74B588F}" type="datetimeFigureOut">
              <a:rPr kumimoji="1" lang="en-US" altLang="ja-JP"/>
              <a:t>5/25/17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BAE14B8-3CC9-472D-9BC5-A84D80684DE2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A8CDE508-72C8-4AB5-AA9C-1584D31690E0}" type="datetimeFigureOut">
              <a:t>5/25/17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FB667E1-E601-4AAF-B95C-B25720D70A60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複数のスライドが必要になる場合もあります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kumimoji="1" lang="en-US" altLang="ja-JP" smtClean="0"/>
              <a:t>2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複数のスライドが必要になる場合もあります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kumimoji="1" lang="en-US" altLang="ja-JP" smtClean="0"/>
              <a:t>3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複数のスライドが必要になる場合もあります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kumimoji="1" lang="en-US" altLang="ja-JP" smtClean="0"/>
              <a:t>5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複数のスライドが必要になる場合もあります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kumimoji="1" lang="en-US" altLang="ja-JP" smtClean="0"/>
              <a:t>7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複数のスライドが必要になる場合もあります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kumimoji="1" lang="en-US" altLang="ja-JP" smtClean="0"/>
              <a:t>10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画像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長方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長方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11125200" cy="1143000"/>
          </a:xfrm>
        </p:spPr>
        <p:txBody>
          <a:bodyPr anchor="b">
            <a:noAutofit/>
          </a:bodyPr>
          <a:lstStyle>
            <a:lvl1pPr algn="ctr" latinLnBrk="0">
              <a:defRPr kumimoji="1" lang="ja-JP" sz="4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kumimoji="1" lang="ja-JP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kumimoji="1" lang="ja-JP" sz="2800"/>
            </a:lvl2pPr>
            <a:lvl3pPr marL="914400" indent="0" algn="ctr" latinLnBrk="0">
              <a:buNone/>
              <a:defRPr kumimoji="1" lang="ja-JP" sz="2400"/>
            </a:lvl3pPr>
            <a:lvl4pPr marL="1371600" indent="0" algn="ctr" latinLnBrk="0">
              <a:buNone/>
              <a:defRPr kumimoji="1" lang="ja-JP" sz="2000"/>
            </a:lvl4pPr>
            <a:lvl5pPr marL="1828800" indent="0" algn="ctr" latinLnBrk="0">
              <a:buNone/>
              <a:defRPr kumimoji="1" lang="ja-JP" sz="2000"/>
            </a:lvl5pPr>
            <a:lvl6pPr marL="2286000" indent="0" algn="ctr" latinLnBrk="0">
              <a:buNone/>
              <a:defRPr kumimoji="1" lang="ja-JP" sz="2000"/>
            </a:lvl6pPr>
            <a:lvl7pPr marL="2743200" indent="0" algn="ctr" latinLnBrk="0">
              <a:buNone/>
              <a:defRPr kumimoji="1" lang="ja-JP" sz="2000"/>
            </a:lvl7pPr>
            <a:lvl8pPr marL="3200400" indent="0" algn="ctr" latinLnBrk="0">
              <a:buNone/>
              <a:defRPr kumimoji="1" lang="ja-JP" sz="2000"/>
            </a:lvl8pPr>
            <a:lvl9pPr marL="3657600" indent="0" algn="ctr" latinLnBrk="0">
              <a:buNone/>
              <a:defRPr kumimoji="1" lang="ja-JP" sz="20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代替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0">
              <a:defRPr kumimoji="1" lang="ja-JP" sz="3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fld id="{FCCF88F6-74BB-4F45-80CF-7C07F848EB6A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画像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/>
            </a:pPr>
            <a:endParaRPr kumimoji="1" lang="ja-JP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0">
              <a:defRPr kumimoji="1" lang="ja-JP" sz="3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画像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kumimoji="1" lang="ja-JP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2232-F215-C84A-B649-544BEBE5C68C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4EC-EF96-DE4D-8222-95FCC9B64FAA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E481-E7A4-E644-A557-E64F8C501071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kumimoji="1" lang="ja-JP"/>
            </a:lvl6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CD7-AEDA-D14A-9A8B-BAD6FBC96335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長方形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0">
              <a:defRPr kumimoji="1" lang="ja-JP" sz="5200" b="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kumimoji="1" lang="ja-JP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7548-DBB9-4549-BAB4-504617829F79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代替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0">
              <a:defRPr kumimoji="1" lang="ja-JP" sz="5200" b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kumimoji="1" lang="ja-JP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fld id="{BDE5B816-8499-8743-84C3-9DB1563B7C99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5E86-A8B5-2C4C-A1C5-80EFC50B00E6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200" b="0" cap="none" baseline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kumimoji="1" lang="ja-JP" sz="1800"/>
            </a:lvl1pPr>
            <a:lvl2pPr latinLnBrk="0">
              <a:defRPr kumimoji="1" lang="ja-JP" sz="1600"/>
            </a:lvl2pPr>
            <a:lvl3pPr latinLnBrk="0">
              <a:defRPr kumimoji="1" lang="ja-JP" sz="140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latinLnBrk="0">
              <a:defRPr kumimoji="1" lang="ja-JP" sz="1200"/>
            </a:lvl6pPr>
            <a:lvl7pPr latinLnBrk="0">
              <a:defRPr kumimoji="1" lang="ja-JP" sz="1200"/>
            </a:lvl7pPr>
            <a:lvl8pPr latinLnBrk="0">
              <a:defRPr kumimoji="1" lang="ja-JP" sz="1200"/>
            </a:lvl8pPr>
            <a:lvl9pPr latinLnBrk="0">
              <a:defRPr kumimoji="1" lang="ja-JP"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200" b="0" cap="none" baseline="0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kumimoji="1" lang="ja-JP" sz="1800"/>
            </a:lvl1pPr>
            <a:lvl2pPr latinLnBrk="0">
              <a:defRPr kumimoji="1" lang="ja-JP" sz="1600"/>
            </a:lvl2pPr>
            <a:lvl3pPr latinLnBrk="0">
              <a:defRPr kumimoji="1" lang="ja-JP" sz="140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latinLnBrk="0">
              <a:defRPr kumimoji="1" lang="ja-JP" sz="1200"/>
            </a:lvl6pPr>
            <a:lvl7pPr latinLnBrk="0">
              <a:defRPr kumimoji="1" lang="ja-JP" sz="1200"/>
            </a:lvl7pPr>
            <a:lvl8pPr latinLnBrk="0">
              <a:defRPr kumimoji="1" lang="ja-JP" sz="1200"/>
            </a:lvl8pPr>
            <a:lvl9pPr latinLnBrk="0">
              <a:defRPr kumimoji="1" lang="ja-JP"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2B35-31E5-3244-9FCC-6850EE3DC317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ABA1-23D9-8347-896B-FB3EB28E4CC4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fld id="{59F82612-34C3-2444-B833-6E30E3838FC3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0">
              <a:defRPr kumimoji="1" lang="ja-JP" sz="3400" b="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400"/>
            </a:lvl6pPr>
            <a:lvl7pPr latinLnBrk="0">
              <a:defRPr kumimoji="1" lang="ja-JP" sz="1400"/>
            </a:lvl7pPr>
            <a:lvl8pPr latinLnBrk="0">
              <a:defRPr kumimoji="1" lang="ja-JP" sz="1400"/>
            </a:lvl8pPr>
            <a:lvl9pPr latinLnBrk="0">
              <a:defRPr kumimoji="1" lang="ja-JP"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485D-CD65-8B48-B3EA-8219F22629CF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長方形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</a:t>
            </a:r>
          </a:p>
          <a:p>
            <a:pPr lvl="6"/>
            <a:r>
              <a:rPr kumimoji="1" lang="ja-JP"/>
              <a:t>第 7</a:t>
            </a:r>
          </a:p>
          <a:p>
            <a:pPr lvl="7"/>
            <a:r>
              <a:rPr kumimoji="1" lang="ja-JP"/>
              <a:t>第 8</a:t>
            </a:r>
          </a:p>
          <a:p>
            <a:pPr lvl="8"/>
            <a:r>
              <a:rPr kumimoji="1" lang="ja-JP"/>
              <a:t>第 9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E971946C-6F1B-7A4F-BCFB-C62E732F145B}" type="datetime1">
              <a:rPr lang="en-US" altLang="ja-JP" smtClean="0"/>
              <a:t>5/25/17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800" cap="all" baseline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8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lang="ja-JP" sz="3400" kern="1200">
          <a:solidFill>
            <a:schemeClr val="tx2">
              <a:lumMod val="7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kumimoji="1" lang="ja-JP" sz="20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kumimoji="1" lang="ja-JP" sz="18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kumimoji="1" lang="ja-JP" sz="16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kumimoji="1" lang="ja-JP" sz="1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kumimoji="1" lang="ja-JP" sz="1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lang="ja-JP" sz="1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lang="ja-JP" sz="14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lang="ja-JP" sz="14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kumimoji="1" lang="ja-JP" sz="14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2057400"/>
            <a:ext cx="12192000" cy="1323439"/>
          </a:xfrm>
          <a:prstGeom prst="rect">
            <a:avLst/>
          </a:prstGeom>
          <a:solidFill>
            <a:srgbClr val="000000">
              <a:alpha val="45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solidFill>
                  <a:schemeClr val="bg1"/>
                </a:solidFill>
                <a:latin typeface="+mj-ea"/>
                <a:ea typeface="+mj-ea"/>
              </a:rPr>
              <a:t>Food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ja-JP" altLang="ja-JP" sz="4000" dirty="0" smtClean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kumimoji="1" lang="en-US" altLang="ja-JP" sz="4000" dirty="0" err="1" smtClean="0">
                <a:solidFill>
                  <a:schemeClr val="bg1"/>
                </a:solidFill>
                <a:latin typeface="+mj-ea"/>
                <a:ea typeface="+mj-ea"/>
              </a:rPr>
              <a:t>pp</a:t>
            </a:r>
            <a:endParaRPr kumimoji="1" lang="en-US" altLang="ja-JP" sz="4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基礎プロジェクト</a:t>
            </a:r>
            <a:r>
              <a:rPr kumimoji="1" lang="en-US" altLang="ja-JP" sz="4000" dirty="0" smtClean="0">
                <a:solidFill>
                  <a:schemeClr val="bg1"/>
                </a:solidFill>
                <a:latin typeface="+mj-ea"/>
                <a:ea typeface="+mj-ea"/>
              </a:rPr>
              <a:t>C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52800" y="56388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en-US" dirty="0" smtClean="0">
                <a:latin typeface="ＭＳ Ｐゴシック"/>
                <a:ea typeface="ＭＳ Ｐゴシック"/>
                <a:cs typeface="ＭＳ Ｐゴシック"/>
              </a:rPr>
              <a:t>03-170981 木方　夏麟</a:t>
            </a:r>
          </a:p>
          <a:p>
            <a:pPr algn="r"/>
            <a:r>
              <a:rPr kumimoji="1" lang="en-US" altLang="en-US" dirty="0" smtClean="0">
                <a:latin typeface="ＭＳ Ｐゴシック"/>
                <a:ea typeface="ＭＳ Ｐゴシック"/>
                <a:cs typeface="ＭＳ Ｐゴシック"/>
              </a:rPr>
              <a:t>03-171016</a:t>
            </a:r>
            <a:r>
              <a:rPr kumimoji="1" lang="en-US" altLang="en-US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村岡　駿哉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algn="r"/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03-160964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 加藤　裕生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2827-0B5B-C04A-9DE4-FC52D549978F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26535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ja-JP" altLang="ja-JP" sz="4000" dirty="0" smtClean="0"/>
              <a:t>A</a:t>
            </a:r>
            <a:r>
              <a:rPr lang="en-US" altLang="ja-JP" sz="4000" dirty="0" err="1" smtClean="0"/>
              <a:t>genda</a:t>
            </a:r>
            <a:endParaRPr kumimoji="1" 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1905000"/>
            <a:ext cx="9509760" cy="457504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現状の課題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解決策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ja-JP" dirty="0" smtClean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アプリ紹介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課題点と改善点</a:t>
            </a:r>
            <a:endParaRPr lang="en-US" altLang="ja-JP" dirty="0" smtClean="0"/>
          </a:p>
          <a:p>
            <a:pPr marL="45720" indent="0">
              <a:buNone/>
            </a:pPr>
            <a:r>
              <a:rPr lang="en-US" altLang="ja-JP" dirty="0"/>
              <a:t> </a:t>
            </a:r>
            <a:endParaRPr lang="en-US" altLang="ja-JP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701-BB34-D94E-B9E1-E13D4028E3B4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10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3802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・課題点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905000"/>
            <a:ext cx="9479280" cy="32004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店名を完全一致でしか検索できない</a:t>
            </a:r>
            <a:endParaRPr lang="en-US" altLang="ja-JP" dirty="0" smtClean="0"/>
          </a:p>
          <a:p>
            <a:r>
              <a:rPr lang="ja-JP" altLang="en-US" dirty="0" smtClean="0"/>
              <a:t>画像</a:t>
            </a:r>
            <a:endParaRPr lang="en-US" altLang="ja-JP" dirty="0" smtClean="0"/>
          </a:p>
          <a:p>
            <a:r>
              <a:rPr lang="ja-JP" altLang="en-US" dirty="0" smtClean="0"/>
              <a:t>本郷周辺の飲食点に限ったデータベースを用いているため汎用性がない</a:t>
            </a:r>
            <a:endParaRPr lang="en-US" altLang="ja-JP" dirty="0" smtClean="0"/>
          </a:p>
          <a:p>
            <a:r>
              <a:rPr lang="ja-JP" altLang="en-US" dirty="0" smtClean="0"/>
              <a:t>デザイン</a:t>
            </a:r>
            <a:endParaRPr lang="en-US" altLang="ja-JP" dirty="0" smtClean="0"/>
          </a:p>
          <a:p>
            <a:r>
              <a:rPr lang="ja-JP" altLang="en-US" dirty="0" smtClean="0"/>
              <a:t>サイト固有の５段階評価以外の評価方法（レビュー件数、価格など）の導入</a:t>
            </a:r>
            <a:endParaRPr lang="en-US" altLang="ja-JP" dirty="0"/>
          </a:p>
          <a:p>
            <a:endParaRPr kumimoji="1" lang="en-US" altLang="ja-JP" dirty="0" smtClean="0"/>
          </a:p>
          <a:p>
            <a:pPr marL="4572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CD7-AEDA-D14A-9A8B-BAD6FBC96335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11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28236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2514600"/>
            <a:ext cx="9509760" cy="123342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sz="3600" dirty="0"/>
              <a:t>ご清聴ありがとうございました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/>
              <a:t>Thank you for your attention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CD7-AEDA-D14A-9A8B-BAD6FBC96335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12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30701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ja-JP" altLang="ja-JP" sz="4000" dirty="0" smtClean="0"/>
              <a:t>A</a:t>
            </a:r>
            <a:r>
              <a:rPr lang="en-US" altLang="ja-JP" sz="4000" dirty="0" err="1" smtClean="0"/>
              <a:t>genda</a:t>
            </a:r>
            <a:endParaRPr kumimoji="1" 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1905000"/>
            <a:ext cx="9509760" cy="457504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現状の問題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解決策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ja-JP" dirty="0" smtClean="0"/>
              <a:t>3</a:t>
            </a:r>
            <a:r>
              <a:rPr lang="ja-JP" altLang="ja-JP" dirty="0" smtClean="0"/>
              <a:t>.</a:t>
            </a:r>
            <a:r>
              <a:rPr lang="ja-JP" altLang="en-US" dirty="0" smtClean="0"/>
              <a:t>アプリ紹介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課題点と改善点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45720" indent="0">
              <a:buNone/>
            </a:pPr>
            <a:endParaRPr lang="en-US" altLang="ja-JP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B701-BB34-D94E-B9E1-E13D4028E3B4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2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ja-JP" altLang="ja-JP" sz="4000" dirty="0" smtClean="0"/>
              <a:t>A</a:t>
            </a:r>
            <a:r>
              <a:rPr lang="en-US" altLang="ja-JP" sz="4000" dirty="0" err="1" smtClean="0"/>
              <a:t>genda</a:t>
            </a:r>
            <a:endParaRPr kumimoji="1" 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57504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現状の課題</a:t>
            </a:r>
            <a:endParaRPr lang="en-US" altLang="ja-JP" dirty="0" smtClean="0"/>
          </a:p>
          <a:p>
            <a:pPr marL="45720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8189-64F2-2E45-8192-D560153C7901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20475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・現状の課題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グルメ情報サイトは数多くあるが、それぞれのサイトで評価が違ったり、レビューが違ったりしている。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それぞれのサイトで検索をするのは面倒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幾つかのグルメ情報サイトから店舗情報を撮ってきて、検索をするとまとめて表示してくれるとありがたい。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CD7-AEDA-D14A-9A8B-BAD6FBC96335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40366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ja-JP" altLang="ja-JP" sz="4000" dirty="0" smtClean="0"/>
              <a:t>A</a:t>
            </a:r>
            <a:r>
              <a:rPr lang="en-US" altLang="ja-JP" sz="4000" dirty="0" err="1" smtClean="0"/>
              <a:t>genda</a:t>
            </a:r>
            <a:endParaRPr kumimoji="1" 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1600200"/>
            <a:ext cx="9509760" cy="457504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現状の課題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解決策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096A-D535-A14B-AF40-F3EAEAE09CAA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5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3968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・解決策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一つのアプリで複数のグルメ情報サイトのレビューを表示すれば手間が省けるのではないか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各グルメサイトを比較できるようにして、気になるサイトに移動できるようにすれば便利ではないか</a:t>
            </a:r>
            <a:endParaRPr lang="en-US" altLang="ja-JP" sz="2800" dirty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CD7-AEDA-D14A-9A8B-BAD6FBC96335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6</a:t>
            </a:fld>
            <a:endParaRPr kumimoji="1" lang="uk-UA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493520" y="4648200"/>
            <a:ext cx="9509760" cy="153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1" lang="ja-JP" sz="20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1" lang="ja-JP" sz="18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1" lang="ja-JP" sz="16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1" lang="ja-JP" sz="1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1" lang="ja-JP" sz="1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kumimoji="1" lang="ja-JP" sz="1400" kern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kumimoji="1" lang="ja-JP" sz="1400" kern="12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kumimoji="1" lang="ja-JP" sz="1400" kern="12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kumimoji="1" lang="ja-JP" sz="1400" kern="12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9pPr>
          </a:lstStyle>
          <a:p>
            <a:endParaRPr lang="ja-JP" altLang="en-US" dirty="0" smtClean="0"/>
          </a:p>
          <a:p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0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1120" y="366776"/>
            <a:ext cx="9509760" cy="1233424"/>
          </a:xfrm>
        </p:spPr>
        <p:txBody>
          <a:bodyPr anchor="ctr">
            <a:normAutofit/>
          </a:bodyPr>
          <a:lstStyle/>
          <a:p>
            <a:r>
              <a:rPr lang="ja-JP" altLang="ja-JP" sz="4000" dirty="0" smtClean="0"/>
              <a:t>A</a:t>
            </a:r>
            <a:r>
              <a:rPr lang="en-US" altLang="ja-JP" sz="4000" dirty="0" err="1" smtClean="0"/>
              <a:t>genda</a:t>
            </a:r>
            <a:endParaRPr kumimoji="1" 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1600200"/>
            <a:ext cx="9509760" cy="457504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現状の課題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解決策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ja-JP" dirty="0" smtClean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アプリ紹介</a:t>
            </a:r>
            <a:endParaRPr lang="en-US" altLang="ja-JP" dirty="0" smtClean="0"/>
          </a:p>
          <a:p>
            <a:pPr marL="45720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7878-59AC-D442-821E-F48282DAD536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7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518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 smtClean="0"/>
              <a:t>・アプリ概要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今回は食べログ・ぐるなび・ホットペッパーグルメの</a:t>
            </a:r>
            <a:r>
              <a:rPr kumimoji="1" lang="en-US" altLang="ja-JP" dirty="0" smtClean="0"/>
              <a:t>3</a:t>
            </a:r>
            <a:r>
              <a:rPr lang="ja-JP" altLang="en-US" dirty="0" smtClean="0"/>
              <a:t>つのグルメ情報サイトから口コミ等の情報をマイニング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各サイトからレビューを一つずつ抽出して表示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気になるグルメサイトの口コミは遷移して閲覧可能</a:t>
            </a:r>
            <a:endParaRPr kumimoji="1" lang="en-US" altLang="ja-JP" dirty="0"/>
          </a:p>
          <a:p>
            <a:endParaRPr lang="en-US" altLang="ja-JP" dirty="0" smtClean="0"/>
          </a:p>
          <a:p>
            <a:pPr marL="45720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CD7-AEDA-D14A-9A8B-BAD6FBC96335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8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56379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1295400"/>
            <a:ext cx="9509760" cy="4127627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kumimoji="1" lang="ja-JP" altLang="en-US" sz="7200" dirty="0" smtClean="0"/>
              <a:t>実際にやってみよう！</a:t>
            </a:r>
            <a:endParaRPr kumimoji="1" lang="ja-JP" altLang="en-US" sz="7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6CD7-AEDA-D14A-9A8B-BAD6FBC96335}" type="datetime1">
              <a:rPr lang="en-US" altLang="ja-JP" smtClean="0"/>
              <a:t>5/25/17</a:t>
            </a:fld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t>9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26726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3-160964＿加藤裕生＿基礎プロジェクトC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6E1CA76AAD4564AAF106FC3CFA868360400186944AA932D8046A3B88E9B37BEBDF5" ma:contentTypeVersion="57" ma:contentTypeDescription="Create a new document." ma:contentTypeScope="" ma:versionID="99516f8994b63f46a279aa564b61ee37">
  <xsd:schema xmlns:xsd="http://www.w3.org/2001/XMLSchema" xmlns:xs="http://www.w3.org/2001/XMLSchema" xmlns:p="http://schemas.microsoft.com/office/2006/metadata/properties" xmlns:ns2="1119c2e5-8fb9-4d5f-baf1-202c530f2c34" targetNamespace="http://schemas.microsoft.com/office/2006/metadata/properties" ma:root="true" ma:fieldsID="4ccc0999b57010467b6aff3ba0e15941" ns2:_="">
    <xsd:import namespace="1119c2e5-8fb9-4d5f-baf1-202c530f2c3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9c2e5-8fb9-4d5f-baf1-202c530f2c3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04032b9e-8ee6-4e89-b9db-4ffff205d02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388FC2BA-F530-4FF7-911A-621CAE6AFBD3}" ma:internalName="CSXSubmissionMarket" ma:readOnly="false" ma:showField="MarketName" ma:web="1119c2e5-8fb9-4d5f-baf1-202c530f2c3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dcf7547-996b-4a0e-b7d1-0f761d14131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D83B164-8C00-474C-8363-38E0B8FF22E3}" ma:internalName="InProjectListLookup" ma:readOnly="true" ma:showField="InProjectList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e5aec8e1-0842-4156-acaa-2defcf90540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D83B164-8C00-474C-8363-38E0B8FF22E3}" ma:internalName="LastCompleteVersionLookup" ma:readOnly="true" ma:showField="LastCompleteVersion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D83B164-8C00-474C-8363-38E0B8FF22E3}" ma:internalName="LastPreviewErrorLookup" ma:readOnly="true" ma:showField="LastPreviewError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D83B164-8C00-474C-8363-38E0B8FF22E3}" ma:internalName="LastPreviewResultLookup" ma:readOnly="true" ma:showField="LastPreviewResult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D83B164-8C00-474C-8363-38E0B8FF22E3}" ma:internalName="LastPreviewAttemptDateLookup" ma:readOnly="true" ma:showField="LastPreviewAttemptDate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D83B164-8C00-474C-8363-38E0B8FF22E3}" ma:internalName="LastPreviewedByLookup" ma:readOnly="true" ma:showField="LastPreviewedBy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D83B164-8C00-474C-8363-38E0B8FF22E3}" ma:internalName="LastPreviewTimeLookup" ma:readOnly="true" ma:showField="LastPreviewTime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D83B164-8C00-474C-8363-38E0B8FF22E3}" ma:internalName="LastPreviewVersionLookup" ma:readOnly="true" ma:showField="LastPreviewVersion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D83B164-8C00-474C-8363-38E0B8FF22E3}" ma:internalName="LastPublishErrorLookup" ma:readOnly="true" ma:showField="LastPublishError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D83B164-8C00-474C-8363-38E0B8FF22E3}" ma:internalName="LastPublishResultLookup" ma:readOnly="true" ma:showField="LastPublishResult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D83B164-8C00-474C-8363-38E0B8FF22E3}" ma:internalName="LastPublishAttemptDateLookup" ma:readOnly="true" ma:showField="LastPublishAttemptDate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D83B164-8C00-474C-8363-38E0B8FF22E3}" ma:internalName="LastPublishedByLookup" ma:readOnly="true" ma:showField="LastPublishedBy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D83B164-8C00-474C-8363-38E0B8FF22E3}" ma:internalName="LastPublishTimeLookup" ma:readOnly="true" ma:showField="LastPublishTime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D83B164-8C00-474C-8363-38E0B8FF22E3}" ma:internalName="LastPublishVersionLookup" ma:readOnly="true" ma:showField="LastPublishVersion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C39992D-5589-4A4E-8B38-02E0637E5C25}" ma:internalName="LocLastLocAttemptVersionLookup" ma:readOnly="false" ma:showField="LastLocAttemptVersion" ma:web="1119c2e5-8fb9-4d5f-baf1-202c530f2c34">
      <xsd:simpleType>
        <xsd:restriction base="dms:Lookup"/>
      </xsd:simpleType>
    </xsd:element>
    <xsd:element name="LocLastLocAttemptVersionTypeLookup" ma:index="72" nillable="true" ma:displayName="Loc Last Loc Attempt Version Type" ma:default="" ma:list="{BC39992D-5589-4A4E-8B38-02E0637E5C25}" ma:internalName="LocLastLocAttemptVersionTypeLookup" ma:readOnly="true" ma:showField="LastLocAttemptVersionType" ma:web="1119c2e5-8fb9-4d5f-baf1-202c530f2c3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C39992D-5589-4A4E-8B38-02E0637E5C25}" ma:internalName="LocNewPublishedVersionLookup" ma:readOnly="true" ma:showField="NewPublishedVersion" ma:web="1119c2e5-8fb9-4d5f-baf1-202c530f2c34">
      <xsd:simpleType>
        <xsd:restriction base="dms:Lookup"/>
      </xsd:simpleType>
    </xsd:element>
    <xsd:element name="LocOverallHandbackStatusLookup" ma:index="76" nillable="true" ma:displayName="Loc Overall Handback Status" ma:default="" ma:list="{BC39992D-5589-4A4E-8B38-02E0637E5C25}" ma:internalName="LocOverallHandbackStatusLookup" ma:readOnly="true" ma:showField="OverallHandbackStatus" ma:web="1119c2e5-8fb9-4d5f-baf1-202c530f2c34">
      <xsd:simpleType>
        <xsd:restriction base="dms:Lookup"/>
      </xsd:simpleType>
    </xsd:element>
    <xsd:element name="LocOverallLocStatusLookup" ma:index="77" nillable="true" ma:displayName="Loc Overall Localize Status" ma:default="" ma:list="{BC39992D-5589-4A4E-8B38-02E0637E5C25}" ma:internalName="LocOverallLocStatusLookup" ma:readOnly="true" ma:showField="OverallLocStatus" ma:web="1119c2e5-8fb9-4d5f-baf1-202c530f2c34">
      <xsd:simpleType>
        <xsd:restriction base="dms:Lookup"/>
      </xsd:simpleType>
    </xsd:element>
    <xsd:element name="LocOverallPreviewStatusLookup" ma:index="78" nillable="true" ma:displayName="Loc Overall Preview Status" ma:default="" ma:list="{BC39992D-5589-4A4E-8B38-02E0637E5C25}" ma:internalName="LocOverallPreviewStatusLookup" ma:readOnly="true" ma:showField="OverallPreviewStatus" ma:web="1119c2e5-8fb9-4d5f-baf1-202c530f2c34">
      <xsd:simpleType>
        <xsd:restriction base="dms:Lookup"/>
      </xsd:simpleType>
    </xsd:element>
    <xsd:element name="LocOverallPublishStatusLookup" ma:index="79" nillable="true" ma:displayName="Loc Overall Publish Status" ma:default="" ma:list="{BC39992D-5589-4A4E-8B38-02E0637E5C25}" ma:internalName="LocOverallPublishStatusLookup" ma:readOnly="true" ma:showField="OverallPublishStatus" ma:web="1119c2e5-8fb9-4d5f-baf1-202c530f2c3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C39992D-5589-4A4E-8B38-02E0637E5C25}" ma:internalName="LocProcessedForHandoffsLookup" ma:readOnly="true" ma:showField="ProcessedForHandoffs" ma:web="1119c2e5-8fb9-4d5f-baf1-202c530f2c34">
      <xsd:simpleType>
        <xsd:restriction base="dms:Lookup"/>
      </xsd:simpleType>
    </xsd:element>
    <xsd:element name="LocProcessedForMarketsLookup" ma:index="82" nillable="true" ma:displayName="Loc Processed For Markets" ma:default="" ma:list="{BC39992D-5589-4A4E-8B38-02E0637E5C25}" ma:internalName="LocProcessedForMarketsLookup" ma:readOnly="true" ma:showField="ProcessedForMarkets" ma:web="1119c2e5-8fb9-4d5f-baf1-202c530f2c34">
      <xsd:simpleType>
        <xsd:restriction base="dms:Lookup"/>
      </xsd:simpleType>
    </xsd:element>
    <xsd:element name="LocPublishedDependentAssetsLookup" ma:index="83" nillable="true" ma:displayName="Loc Published Dependent Assets" ma:default="" ma:list="{BC39992D-5589-4A4E-8B38-02E0637E5C25}" ma:internalName="LocPublishedDependentAssetsLookup" ma:readOnly="true" ma:showField="PublishedDependentAssets" ma:web="1119c2e5-8fb9-4d5f-baf1-202c530f2c34">
      <xsd:simpleType>
        <xsd:restriction base="dms:Lookup"/>
      </xsd:simpleType>
    </xsd:element>
    <xsd:element name="LocPublishedLinkedAssetsLookup" ma:index="84" nillable="true" ma:displayName="Loc Published Linked Assets" ma:default="" ma:list="{BC39992D-5589-4A4E-8B38-02E0637E5C25}" ma:internalName="LocPublishedLinkedAssetsLookup" ma:readOnly="true" ma:showField="PublishedLinkedAssets" ma:web="1119c2e5-8fb9-4d5f-baf1-202c530f2c3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8ca5b26-415b-4822-b35b-d9a845b1b83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388FC2BA-F530-4FF7-911A-621CAE6AFBD3}" ma:internalName="Markets" ma:readOnly="false" ma:showField="MarketName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D83B164-8C00-474C-8363-38E0B8FF22E3}" ma:internalName="NumOfRatingsLookup" ma:readOnly="true" ma:showField="NumOfRatings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D83B164-8C00-474C-8363-38E0B8FF22E3}" ma:internalName="PublishStatusLookup" ma:readOnly="false" ma:showField="PublishStatus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1c8e7b99-44ca-46c8-84b8-12cd8d7cf8ee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c59171da-55f1-4c8b-8421-0d1d3f99d741}" ma:internalName="TaxCatchAll" ma:showField="CatchAllData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c59171da-55f1-4c8b-8421-0d1d3f99d741}" ma:internalName="TaxCatchAllLabel" ma:readOnly="true" ma:showField="CatchAllDataLabel" ma:web="1119c2e5-8fb9-4d5f-baf1-202c530f2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1119c2e5-8fb9-4d5f-baf1-202c530f2c34" xsi:nil="true"/>
    <AssetExpire xmlns="1119c2e5-8fb9-4d5f-baf1-202c530f2c34">2029-01-01T08:00:00+00:00</AssetExpire>
    <CampaignTagsTaxHTField0 xmlns="1119c2e5-8fb9-4d5f-baf1-202c530f2c34">
      <Terms xmlns="http://schemas.microsoft.com/office/infopath/2007/PartnerControls"/>
    </CampaignTagsTaxHTField0>
    <IntlLangReviewDate xmlns="1119c2e5-8fb9-4d5f-baf1-202c530f2c34" xsi:nil="true"/>
    <TPFriendlyName xmlns="1119c2e5-8fb9-4d5f-baf1-202c530f2c34" xsi:nil="true"/>
    <IntlLangReview xmlns="1119c2e5-8fb9-4d5f-baf1-202c530f2c34">false</IntlLangReview>
    <LocLastLocAttemptVersionLookup xmlns="1119c2e5-8fb9-4d5f-baf1-202c530f2c34">854413</LocLastLocAttemptVersionLookup>
    <PolicheckWords xmlns="1119c2e5-8fb9-4d5f-baf1-202c530f2c34" xsi:nil="true"/>
    <SubmitterId xmlns="1119c2e5-8fb9-4d5f-baf1-202c530f2c34" xsi:nil="true"/>
    <AcquiredFrom xmlns="1119c2e5-8fb9-4d5f-baf1-202c530f2c34">Internal MS</AcquiredFrom>
    <EditorialStatus xmlns="1119c2e5-8fb9-4d5f-baf1-202c530f2c34">Complete</EditorialStatus>
    <Markets xmlns="1119c2e5-8fb9-4d5f-baf1-202c530f2c34"/>
    <OriginAsset xmlns="1119c2e5-8fb9-4d5f-baf1-202c530f2c34" xsi:nil="true"/>
    <AssetStart xmlns="1119c2e5-8fb9-4d5f-baf1-202c530f2c34">2012-08-29T21:15:00+00:00</AssetStart>
    <FriendlyTitle xmlns="1119c2e5-8fb9-4d5f-baf1-202c530f2c34" xsi:nil="true"/>
    <MarketSpecific xmlns="1119c2e5-8fb9-4d5f-baf1-202c530f2c34">false</MarketSpecific>
    <TPNamespace xmlns="1119c2e5-8fb9-4d5f-baf1-202c530f2c34" xsi:nil="true"/>
    <PublishStatusLookup xmlns="1119c2e5-8fb9-4d5f-baf1-202c530f2c34">
      <Value>622665</Value>
    </PublishStatusLookup>
    <APAuthor xmlns="1119c2e5-8fb9-4d5f-baf1-202c530f2c34">
      <UserInfo>
        <DisplayName>REDMOND\kristaa</DisplayName>
        <AccountId>136</AccountId>
        <AccountType/>
      </UserInfo>
    </APAuthor>
    <TPCommandLine xmlns="1119c2e5-8fb9-4d5f-baf1-202c530f2c34" xsi:nil="true"/>
    <IntlLangReviewer xmlns="1119c2e5-8fb9-4d5f-baf1-202c530f2c34" xsi:nil="true"/>
    <OpenTemplate xmlns="1119c2e5-8fb9-4d5f-baf1-202c530f2c34">true</OpenTemplate>
    <CSXSubmissionDate xmlns="1119c2e5-8fb9-4d5f-baf1-202c530f2c34" xsi:nil="true"/>
    <TaxCatchAll xmlns="1119c2e5-8fb9-4d5f-baf1-202c530f2c34"/>
    <Manager xmlns="1119c2e5-8fb9-4d5f-baf1-202c530f2c34" xsi:nil="true"/>
    <NumericId xmlns="1119c2e5-8fb9-4d5f-baf1-202c530f2c34" xsi:nil="true"/>
    <ParentAssetId xmlns="1119c2e5-8fb9-4d5f-baf1-202c530f2c34" xsi:nil="true"/>
    <OriginalSourceMarket xmlns="1119c2e5-8fb9-4d5f-baf1-202c530f2c34">english</OriginalSourceMarket>
    <ApprovalStatus xmlns="1119c2e5-8fb9-4d5f-baf1-202c530f2c34">InProgress</ApprovalStatus>
    <TPComponent xmlns="1119c2e5-8fb9-4d5f-baf1-202c530f2c34" xsi:nil="true"/>
    <EditorialTags xmlns="1119c2e5-8fb9-4d5f-baf1-202c530f2c34" xsi:nil="true"/>
    <TPExecutable xmlns="1119c2e5-8fb9-4d5f-baf1-202c530f2c34" xsi:nil="true"/>
    <TPLaunchHelpLink xmlns="1119c2e5-8fb9-4d5f-baf1-202c530f2c34" xsi:nil="true"/>
    <LocComments xmlns="1119c2e5-8fb9-4d5f-baf1-202c530f2c34" xsi:nil="true"/>
    <LocRecommendedHandoff xmlns="1119c2e5-8fb9-4d5f-baf1-202c530f2c34" xsi:nil="true"/>
    <SourceTitle xmlns="1119c2e5-8fb9-4d5f-baf1-202c530f2c34" xsi:nil="true"/>
    <CSXUpdate xmlns="1119c2e5-8fb9-4d5f-baf1-202c530f2c34">false</CSXUpdate>
    <IntlLocPriority xmlns="1119c2e5-8fb9-4d5f-baf1-202c530f2c34" xsi:nil="true"/>
    <UAProjectedTotalWords xmlns="1119c2e5-8fb9-4d5f-baf1-202c530f2c34" xsi:nil="true"/>
    <AssetType xmlns="1119c2e5-8fb9-4d5f-baf1-202c530f2c34">TP</AssetType>
    <MachineTranslated xmlns="1119c2e5-8fb9-4d5f-baf1-202c530f2c34">false</MachineTranslated>
    <OutputCachingOn xmlns="1119c2e5-8fb9-4d5f-baf1-202c530f2c34">false</OutputCachingOn>
    <TemplateStatus xmlns="1119c2e5-8fb9-4d5f-baf1-202c530f2c34">Complete</TemplateStatus>
    <IsSearchable xmlns="1119c2e5-8fb9-4d5f-baf1-202c530f2c34">true</IsSearchable>
    <ContentItem xmlns="1119c2e5-8fb9-4d5f-baf1-202c530f2c34" xsi:nil="true"/>
    <HandoffToMSDN xmlns="1119c2e5-8fb9-4d5f-baf1-202c530f2c34" xsi:nil="true"/>
    <ShowIn xmlns="1119c2e5-8fb9-4d5f-baf1-202c530f2c34">Show everywhere</ShowIn>
    <ThumbnailAssetId xmlns="1119c2e5-8fb9-4d5f-baf1-202c530f2c34" xsi:nil="true"/>
    <UALocComments xmlns="1119c2e5-8fb9-4d5f-baf1-202c530f2c34" xsi:nil="true"/>
    <UALocRecommendation xmlns="1119c2e5-8fb9-4d5f-baf1-202c530f2c34">Localize</UALocRecommendation>
    <LastModifiedDateTime xmlns="1119c2e5-8fb9-4d5f-baf1-202c530f2c34" xsi:nil="true"/>
    <LegacyData xmlns="1119c2e5-8fb9-4d5f-baf1-202c530f2c34" xsi:nil="true"/>
    <LocManualTestRequired xmlns="1119c2e5-8fb9-4d5f-baf1-202c530f2c34">false</LocManualTestRequired>
    <LocMarketGroupTiers2 xmlns="1119c2e5-8fb9-4d5f-baf1-202c530f2c34" xsi:nil="true"/>
    <ClipArtFilename xmlns="1119c2e5-8fb9-4d5f-baf1-202c530f2c34" xsi:nil="true"/>
    <TPApplication xmlns="1119c2e5-8fb9-4d5f-baf1-202c530f2c34" xsi:nil="true"/>
    <CSXHash xmlns="1119c2e5-8fb9-4d5f-baf1-202c530f2c34" xsi:nil="true"/>
    <DirectSourceMarket xmlns="1119c2e5-8fb9-4d5f-baf1-202c530f2c34">english</DirectSourceMarket>
    <PrimaryImageGen xmlns="1119c2e5-8fb9-4d5f-baf1-202c530f2c34">true</PrimaryImageGen>
    <PlannedPubDate xmlns="1119c2e5-8fb9-4d5f-baf1-202c530f2c34" xsi:nil="true"/>
    <CSXSubmissionMarket xmlns="1119c2e5-8fb9-4d5f-baf1-202c530f2c34" xsi:nil="true"/>
    <Downloads xmlns="1119c2e5-8fb9-4d5f-baf1-202c530f2c34">0</Downloads>
    <ArtSampleDocs xmlns="1119c2e5-8fb9-4d5f-baf1-202c530f2c34" xsi:nil="true"/>
    <TrustLevel xmlns="1119c2e5-8fb9-4d5f-baf1-202c530f2c34">1 Microsoft Managed Content</TrustLevel>
    <BlockPublish xmlns="1119c2e5-8fb9-4d5f-baf1-202c530f2c34">false</BlockPublish>
    <TPLaunchHelpLinkType xmlns="1119c2e5-8fb9-4d5f-baf1-202c530f2c34">Template</TPLaunchHelpLinkType>
    <LocalizationTagsTaxHTField0 xmlns="1119c2e5-8fb9-4d5f-baf1-202c530f2c34">
      <Terms xmlns="http://schemas.microsoft.com/office/infopath/2007/PartnerControls"/>
    </LocalizationTagsTaxHTField0>
    <BusinessGroup xmlns="1119c2e5-8fb9-4d5f-baf1-202c530f2c34" xsi:nil="true"/>
    <Providers xmlns="1119c2e5-8fb9-4d5f-baf1-202c530f2c34" xsi:nil="true"/>
    <TemplateTemplateType xmlns="1119c2e5-8fb9-4d5f-baf1-202c530f2c34">PowerPoint Presentation Template</TemplateTemplateType>
    <TimesCloned xmlns="1119c2e5-8fb9-4d5f-baf1-202c530f2c34" xsi:nil="true"/>
    <TPAppVersion xmlns="1119c2e5-8fb9-4d5f-baf1-202c530f2c34" xsi:nil="true"/>
    <VoteCount xmlns="1119c2e5-8fb9-4d5f-baf1-202c530f2c34" xsi:nil="true"/>
    <AverageRating xmlns="1119c2e5-8fb9-4d5f-baf1-202c530f2c34" xsi:nil="true"/>
    <FeatureTagsTaxHTField0 xmlns="1119c2e5-8fb9-4d5f-baf1-202c530f2c34">
      <Terms xmlns="http://schemas.microsoft.com/office/infopath/2007/PartnerControls"/>
    </FeatureTagsTaxHTField0>
    <Provider xmlns="1119c2e5-8fb9-4d5f-baf1-202c530f2c34" xsi:nil="true"/>
    <UACurrentWords xmlns="1119c2e5-8fb9-4d5f-baf1-202c530f2c34" xsi:nil="true"/>
    <AssetId xmlns="1119c2e5-8fb9-4d5f-baf1-202c530f2c34">TP103417270</AssetId>
    <TPClientViewer xmlns="1119c2e5-8fb9-4d5f-baf1-202c530f2c34" xsi:nil="true"/>
    <DSATActionTaken xmlns="1119c2e5-8fb9-4d5f-baf1-202c530f2c34" xsi:nil="true"/>
    <APEditor xmlns="1119c2e5-8fb9-4d5f-baf1-202c530f2c34">
      <UserInfo>
        <DisplayName/>
        <AccountId xsi:nil="true"/>
        <AccountType/>
      </UserInfo>
    </APEditor>
    <TPInstallLocation xmlns="1119c2e5-8fb9-4d5f-baf1-202c530f2c34" xsi:nil="true"/>
    <OOCacheId xmlns="1119c2e5-8fb9-4d5f-baf1-202c530f2c34" xsi:nil="true"/>
    <IsDeleted xmlns="1119c2e5-8fb9-4d5f-baf1-202c530f2c34">false</IsDeleted>
    <PublishTargets xmlns="1119c2e5-8fb9-4d5f-baf1-202c530f2c34">OfficeOnlineVNext</PublishTargets>
    <ApprovalLog xmlns="1119c2e5-8fb9-4d5f-baf1-202c530f2c34" xsi:nil="true"/>
    <BugNumber xmlns="1119c2e5-8fb9-4d5f-baf1-202c530f2c34" xsi:nil="true"/>
    <CrawlForDependencies xmlns="1119c2e5-8fb9-4d5f-baf1-202c530f2c34">false</CrawlForDependencies>
    <InternalTagsTaxHTField0 xmlns="1119c2e5-8fb9-4d5f-baf1-202c530f2c34">
      <Terms xmlns="http://schemas.microsoft.com/office/infopath/2007/PartnerControls"/>
    </InternalTagsTaxHTField0>
    <LastHandOff xmlns="1119c2e5-8fb9-4d5f-baf1-202c530f2c34" xsi:nil="true"/>
    <Milestone xmlns="1119c2e5-8fb9-4d5f-baf1-202c530f2c34" xsi:nil="true"/>
    <OriginalRelease xmlns="1119c2e5-8fb9-4d5f-baf1-202c530f2c34">15</OriginalRelease>
    <RecommendationsModifier xmlns="1119c2e5-8fb9-4d5f-baf1-202c530f2c34" xsi:nil="true"/>
    <ScenarioTagsTaxHTField0 xmlns="1119c2e5-8fb9-4d5f-baf1-202c530f2c34">
      <Terms xmlns="http://schemas.microsoft.com/office/infopath/2007/PartnerControls"/>
    </ScenarioTagsTaxHTField0>
    <UANotes xmlns="1119c2e5-8fb9-4d5f-baf1-202c530f2c3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79D078-5093-4E51-91F6-4B76248DC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9c2e5-8fb9-4d5f-baf1-202c530f2c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35C14E-789E-4798-B708-8E4DA74B8078}">
  <ds:schemaRefs>
    <ds:schemaRef ds:uri="http://schemas.microsoft.com/office/2006/metadata/properties"/>
    <ds:schemaRef ds:uri="http://schemas.microsoft.com/office/infopath/2007/PartnerControls"/>
    <ds:schemaRef ds:uri="1119c2e5-8fb9-4d5f-baf1-202c530f2c34"/>
  </ds:schemaRefs>
</ds:datastoreItem>
</file>

<file path=customXml/itemProps3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03-160964＿加藤裕生＿基礎プロジェクトC.potx</Template>
  <TotalTime>0</TotalTime>
  <Words>365</Words>
  <Application>Microsoft Macintosh PowerPoint</Application>
  <PresentationFormat>ユーザー設定</PresentationFormat>
  <Paragraphs>93</Paragraphs>
  <Slides>12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03-160964＿加藤裕生＿基礎プロジェクトC</vt:lpstr>
      <vt:lpstr>PowerPoint プレゼンテーション</vt:lpstr>
      <vt:lpstr>Agenda</vt:lpstr>
      <vt:lpstr>Agenda</vt:lpstr>
      <vt:lpstr>・現状の課題</vt:lpstr>
      <vt:lpstr>Agenda</vt:lpstr>
      <vt:lpstr>・解決策</vt:lpstr>
      <vt:lpstr>Agenda</vt:lpstr>
      <vt:lpstr>・アプリ概要</vt:lpstr>
      <vt:lpstr>PowerPoint プレゼンテーション</vt:lpstr>
      <vt:lpstr>Agenda</vt:lpstr>
      <vt:lpstr>・課題点</vt:lpstr>
      <vt:lpstr>ご清聴ありがとうございました  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2012-05-23T12:40:10Z</dcterms:created>
  <dcterms:modified xsi:type="dcterms:W3CDTF">2017-05-25T04:46:27Z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0x010100F6E1CA76AAD4564AAF106FC3CFA868360400186944AA932D8046A3B88E9B37BEBDF5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