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9" r:id="rId9"/>
    <p:sldId id="274" r:id="rId10"/>
    <p:sldId id="278" r:id="rId11"/>
    <p:sldId id="277" r:id="rId12"/>
    <p:sldId id="27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>
        <p:scale>
          <a:sx n="84" d="100"/>
          <a:sy n="84" d="100"/>
        </p:scale>
        <p:origin x="-182" y="6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&lt;Project name&gt;</a:t>
            </a:r>
          </a:p>
          <a:p>
            <a:endParaRPr lang="en-US" sz="4000" dirty="0"/>
          </a:p>
          <a:p>
            <a:r>
              <a:rPr lang="en-US" sz="2800" b="1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E50A5-00C4-0E6A-F8DA-DFE12A24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/>
              <a:t>Payment Method analysis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1333CFD-89B5-2EC5-2ACF-360BC091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23" y="2139484"/>
            <a:ext cx="5268826" cy="409651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C5BE982-BCBE-4231-1183-047011D8A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0302" y="2375994"/>
            <a:ext cx="5596128" cy="36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2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2829-C32B-FE93-DC2F-0200C6EB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Seasonal effect analysis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D31B1-2D42-1A69-461F-2EE111AE9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1770856"/>
            <a:ext cx="5486400" cy="3686175"/>
          </a:xfrm>
        </p:spPr>
      </p:pic>
    </p:spTree>
    <p:extLst>
      <p:ext uri="{BB962C8B-B14F-4D97-AF65-F5344CB8AC3E}">
        <p14:creationId xmlns:p14="http://schemas.microsoft.com/office/powerpoint/2010/main" val="123768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5867-65A8-05BE-515E-6CD8303E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Business Recommendation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0841-7132-BBAB-13BC-4E001F85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ACDAC-D8E6-904C-17E9-C45356B58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" y="1383169"/>
            <a:ext cx="8440864" cy="52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1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AA08-137D-981C-A748-218F21B2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171"/>
          </a:xfrm>
        </p:spPr>
        <p:txBody>
          <a:bodyPr/>
          <a:lstStyle/>
          <a:p>
            <a:r>
              <a:rPr lang="en-US" altLang="zh-CN" dirty="0"/>
              <a:t>Executive Summary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ADB6-1035-EF75-7F7E-BCEA8A42B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/>
          <a:lstStyle/>
          <a:p>
            <a:r>
              <a:rPr lang="en-US" altLang="zh-CN" dirty="0"/>
              <a:t>From this plot we could see that Yellow cab company performs much better than Pink cab company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C0655-69BE-56F8-A0F7-60105190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2085467"/>
            <a:ext cx="6057046" cy="44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DB73-BD29-829E-9A7D-EFB1AA66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altLang="zh-CN" dirty="0"/>
              <a:t>Hypothesis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3A91-F8A7-4003-E347-D3F1EE15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872"/>
            <a:ext cx="10515600" cy="491509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1.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Helvetica Neue"/>
              </a:rPr>
              <a:t>Do young people (&lt; 40 year-old) take more cab?</a:t>
            </a:r>
          </a:p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Helvetica Neue"/>
              </a:rPr>
              <a:t>2. Do big cities like New York and LA have more customers?</a:t>
            </a:r>
          </a:p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Helvetica Neue"/>
              </a:rPr>
              <a:t>3. What's the most common payment by each company and how much are they</a:t>
            </a:r>
          </a:p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Helvetica Neue"/>
              </a:rPr>
              <a:t>4. </a:t>
            </a:r>
            <a:r>
              <a:rPr lang="en-US" altLang="zh-CN" sz="2000" b="1" dirty="0">
                <a:solidFill>
                  <a:srgbClr val="000000"/>
                </a:solidFill>
                <a:latin typeface="Helvetica Neue"/>
              </a:rPr>
              <a:t>W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Helvetica Neue"/>
              </a:rPr>
              <a:t>ill the cost per km be more higher in big cities?</a:t>
            </a:r>
          </a:p>
          <a:p>
            <a:r>
              <a:rPr lang="en-US" altLang="zh-CN" sz="2000" b="1" i="0" dirty="0">
                <a:solidFill>
                  <a:srgbClr val="000000"/>
                </a:solidFill>
                <a:effectLst/>
                <a:latin typeface="Helvetica Neue"/>
              </a:rPr>
              <a:t>5. Is there any seasonality effect in the number of people using cab?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Helvetica Neue"/>
              </a:rPr>
              <a:t>6.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Helvetica Neue"/>
              </a:rPr>
              <a:t>Number of users for each company in each city</a:t>
            </a:r>
          </a:p>
          <a:p>
            <a:endParaRPr lang="en-US" altLang="zh-CN" sz="2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461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10ED-9C51-1635-3B8C-A72F81C6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915035"/>
          </a:xfrm>
        </p:spPr>
        <p:txBody>
          <a:bodyPr/>
          <a:lstStyle/>
          <a:p>
            <a:r>
              <a:rPr lang="en-US" altLang="zh-CN" dirty="0"/>
              <a:t>Data Analysis Approach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71E6-3506-0E93-04DA-8EE094DF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Fork project from the provided </a:t>
            </a:r>
            <a:r>
              <a:rPr lang="en-US" altLang="zh-CN" sz="2000" dirty="0" err="1"/>
              <a:t>github</a:t>
            </a:r>
            <a:r>
              <a:rPr lang="en-US" altLang="zh-CN" sz="2000" dirty="0"/>
              <a:t>, and clone it to local machine</a:t>
            </a:r>
          </a:p>
          <a:p>
            <a:r>
              <a:rPr lang="en-US" altLang="zh-CN" sz="2000" dirty="0"/>
              <a:t>Using </a:t>
            </a:r>
            <a:r>
              <a:rPr lang="en-US" altLang="zh-CN" sz="2000" dirty="0" err="1"/>
              <a:t>Jupyter</a:t>
            </a:r>
            <a:r>
              <a:rPr lang="en-US" altLang="zh-CN" sz="2000" dirty="0"/>
              <a:t> Notebook to import necessary packages and load data</a:t>
            </a:r>
          </a:p>
          <a:p>
            <a:r>
              <a:rPr lang="en-US" altLang="zh-CN" sz="2000" dirty="0"/>
              <a:t>Perform basic analysis such as dataset’s shape, first and last few rows, features, statistical information of each feature such as mean, std, min etc. </a:t>
            </a:r>
          </a:p>
          <a:p>
            <a:r>
              <a:rPr lang="en-US" altLang="zh-CN" sz="2000" dirty="0"/>
              <a:t>Used box plot to check for outliers and used heatmap to check features’ correlation</a:t>
            </a:r>
          </a:p>
          <a:p>
            <a:r>
              <a:rPr lang="en-US" altLang="zh-CN" sz="2000" dirty="0"/>
              <a:t>Merge datasets by their corresponding features </a:t>
            </a:r>
          </a:p>
          <a:p>
            <a:r>
              <a:rPr lang="en-US" altLang="zh-CN" sz="2000" dirty="0"/>
              <a:t>Provided hypothesis and used visualization to prove/disapprove them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151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D8E8E-DA9C-6299-E4F2-B65D4C23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 analysis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D75449A-5360-6A73-6FBB-4CD909A34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54591"/>
            <a:ext cx="6780700" cy="47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2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20AC-9D05-E82F-0FD0-722D66EA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customer in each 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1A770-9BF9-DE11-D69B-F15D1F6D8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095" y="2509911"/>
            <a:ext cx="75427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6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F50F-26B7-7EAE-4AF9-43F2CDA3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355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Customer in each city and company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7DEA9-E8BA-698B-A198-FFD74C102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990700"/>
            <a:ext cx="7461504" cy="5562213"/>
          </a:xfrm>
        </p:spPr>
      </p:pic>
    </p:spTree>
    <p:extLst>
      <p:ext uri="{BB962C8B-B14F-4D97-AF65-F5344CB8AC3E}">
        <p14:creationId xmlns:p14="http://schemas.microsoft.com/office/powerpoint/2010/main" val="42023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68FC-7CBB-6619-1203-487A0A29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Fuel cost analysis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464F35-9E98-1DDE-6E41-A5C39FFFC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740" y="1343584"/>
            <a:ext cx="7693444" cy="5029784"/>
          </a:xfrm>
        </p:spPr>
      </p:pic>
    </p:spTree>
    <p:extLst>
      <p:ext uri="{BB962C8B-B14F-4D97-AF65-F5344CB8AC3E}">
        <p14:creationId xmlns:p14="http://schemas.microsoft.com/office/powerpoint/2010/main" val="144597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425</TotalTime>
  <Words>248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Neue</vt:lpstr>
      <vt:lpstr>Arial</vt:lpstr>
      <vt:lpstr>Avenir Next LT Pro</vt:lpstr>
      <vt:lpstr>Calibri</vt:lpstr>
      <vt:lpstr>Calibri Light</vt:lpstr>
      <vt:lpstr>Office Theme</vt:lpstr>
      <vt:lpstr>PowerPoint Presentation</vt:lpstr>
      <vt:lpstr>   Agenda</vt:lpstr>
      <vt:lpstr>Executive Summary</vt:lpstr>
      <vt:lpstr>Hypothesis List</vt:lpstr>
      <vt:lpstr>Data Analysis Approach</vt:lpstr>
      <vt:lpstr>Age analysis </vt:lpstr>
      <vt:lpstr>Number of customer in each city</vt:lpstr>
      <vt:lpstr>Customer in each city and company</vt:lpstr>
      <vt:lpstr>Fuel cost analysis</vt:lpstr>
      <vt:lpstr>Payment Method analysis</vt:lpstr>
      <vt:lpstr>Seasonal effect analysis</vt:lpstr>
      <vt:lpstr>Business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Shunyi Huang</dc:creator>
  <cp:lastModifiedBy>Shunyi Huang</cp:lastModifiedBy>
  <cp:revision>67</cp:revision>
  <dcterms:created xsi:type="dcterms:W3CDTF">2022-09-02T15:14:31Z</dcterms:created>
  <dcterms:modified xsi:type="dcterms:W3CDTF">2022-09-02T22:20:01Z</dcterms:modified>
</cp:coreProperties>
</file>