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8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8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10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8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1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46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87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50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60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4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35A5480-C092-4F63-8C58-1D54BC2ACF03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435AAC-8D4A-40E3-BAB1-2EDFBD383C2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42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2B9B2C9-2E03-538E-2965-2A06A37CC353}"/>
              </a:ext>
            </a:extLst>
          </p:cNvPr>
          <p:cNvSpPr txBox="1"/>
          <p:nvPr/>
        </p:nvSpPr>
        <p:spPr>
          <a:xfrm>
            <a:off x="2416945" y="3648723"/>
            <a:ext cx="7996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+mj-ea"/>
                <a:ea typeface="+mj-ea"/>
              </a:rPr>
              <a:t>Deep Learning Framework for Package Routing</a:t>
            </a: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568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9E827-2A18-B56F-27DD-017F0360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Framework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AF3E633-8D5E-18EF-412C-47957779F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07" y="1872897"/>
            <a:ext cx="3582196" cy="4320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482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16E97-996F-4ABB-B75C-C9DE31FBC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50889"/>
            <a:ext cx="12192000" cy="1052004"/>
          </a:xfrm>
        </p:spPr>
        <p:txBody>
          <a:bodyPr>
            <a:noAutofit/>
          </a:bodyPr>
          <a:lstStyle/>
          <a:p>
            <a:pPr indent="-36000">
              <a:lnSpc>
                <a:spcPct val="100000"/>
              </a:lnSpc>
            </a:pPr>
            <a:r>
              <a:rPr lang="en-US" altLang="zh-TW" sz="1050" dirty="0" err="1">
                <a:solidFill>
                  <a:schemeClr val="tx1"/>
                </a:solidFill>
                <a:latin typeface="+mj-ea"/>
                <a:ea typeface="+mj-ea"/>
              </a:rPr>
              <a:t>Ref:https</a:t>
            </a:r>
            <a:r>
              <a:rPr lang="en-US" altLang="zh-TW" sz="1050" dirty="0">
                <a:solidFill>
                  <a:schemeClr val="tx1"/>
                </a:solidFill>
                <a:latin typeface="+mj-ea"/>
                <a:ea typeface="+mj-ea"/>
              </a:rPr>
              <a:t>://www.palomartechnologies.com/blog/bid/28476/Solder-Bump-Bonding-Ball-Bumps-and-Wire-Bonds</a:t>
            </a:r>
          </a:p>
          <a:p>
            <a:pPr indent="-36000">
              <a:lnSpc>
                <a:spcPct val="100000"/>
              </a:lnSpc>
            </a:pPr>
            <a:r>
              <a:rPr lang="en-US" altLang="zh-TW" sz="1050" dirty="0" err="1">
                <a:solidFill>
                  <a:schemeClr val="tx1"/>
                </a:solidFill>
                <a:latin typeface="+mj-ea"/>
                <a:ea typeface="+mj-ea"/>
              </a:rPr>
              <a:t>Ref:https</a:t>
            </a:r>
            <a:r>
              <a:rPr lang="en-US" altLang="zh-TW" sz="1050" dirty="0">
                <a:solidFill>
                  <a:schemeClr val="tx1"/>
                </a:solidFill>
                <a:latin typeface="+mj-ea"/>
                <a:ea typeface="+mj-ea"/>
              </a:rPr>
              <a:t>://pcbmake.com/chip-substrate-material/  </a:t>
            </a:r>
          </a:p>
          <a:p>
            <a:pPr indent="-36000">
              <a:lnSpc>
                <a:spcPct val="100000"/>
              </a:lnSpc>
            </a:pPr>
            <a:r>
              <a:rPr lang="en-US" altLang="zh-TW" sz="1050" dirty="0" err="1">
                <a:solidFill>
                  <a:schemeClr val="tx1"/>
                </a:solidFill>
                <a:latin typeface="+mj-ea"/>
                <a:ea typeface="+mj-ea"/>
              </a:rPr>
              <a:t>Ref:https</a:t>
            </a:r>
            <a:r>
              <a:rPr lang="en-US" altLang="zh-TW" sz="1050" dirty="0">
                <a:solidFill>
                  <a:schemeClr val="tx1"/>
                </a:solidFill>
                <a:latin typeface="+mj-ea"/>
                <a:ea typeface="+mj-ea"/>
              </a:rPr>
              <a:t>://www.strongfirst.com.cn/en/news_detail-136-65.html</a:t>
            </a:r>
            <a:endParaRPr lang="zh-TW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35F0867-FF51-B1E5-C72B-5209F182A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Initial Setting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E9CD5A-60DD-2417-EF3D-87D302C13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8" y="1962087"/>
            <a:ext cx="6722208" cy="1859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0FC61B8-4658-FDBF-6910-AA3F9F7B9065}"/>
              </a:ext>
            </a:extLst>
          </p:cNvPr>
          <p:cNvSpPr/>
          <p:nvPr/>
        </p:nvSpPr>
        <p:spPr>
          <a:xfrm>
            <a:off x="2024107" y="2898743"/>
            <a:ext cx="319598" cy="164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1D54795-CC87-B3EF-A31E-E30B81B69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99" y="1962087"/>
            <a:ext cx="3247917" cy="1535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5F99663-EBE6-B433-D37D-054D6925EE08}"/>
              </a:ext>
            </a:extLst>
          </p:cNvPr>
          <p:cNvCxnSpPr>
            <a:cxnSpLocks/>
          </p:cNvCxnSpPr>
          <p:nvPr/>
        </p:nvCxnSpPr>
        <p:spPr>
          <a:xfrm>
            <a:off x="2170588" y="3144914"/>
            <a:ext cx="0" cy="9743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91764A-4073-C3BB-20ED-D5E9310D7BBE}"/>
              </a:ext>
            </a:extLst>
          </p:cNvPr>
          <p:cNvSpPr txBox="1"/>
          <p:nvPr/>
        </p:nvSpPr>
        <p:spPr>
          <a:xfrm>
            <a:off x="1603771" y="411923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Die pad(ball)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4A9B73C9-2F45-7F40-A001-C30F20275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8" b="17918"/>
          <a:stretch/>
        </p:blipFill>
        <p:spPr>
          <a:xfrm>
            <a:off x="7722697" y="3897296"/>
            <a:ext cx="2147153" cy="1824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E2C5DAE-75A7-DD12-5E5D-42E7DB0397CF}"/>
              </a:ext>
            </a:extLst>
          </p:cNvPr>
          <p:cNvSpPr/>
          <p:nvPr/>
        </p:nvSpPr>
        <p:spPr>
          <a:xfrm>
            <a:off x="7784840" y="3897296"/>
            <a:ext cx="242607" cy="235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8E9EF87-ADDE-E2D2-B0FE-B59D58AEDCFA}"/>
              </a:ext>
            </a:extLst>
          </p:cNvPr>
          <p:cNvCxnSpPr>
            <a:cxnSpLocks/>
          </p:cNvCxnSpPr>
          <p:nvPr/>
        </p:nvCxnSpPr>
        <p:spPr>
          <a:xfrm flipH="1">
            <a:off x="7190913" y="4014541"/>
            <a:ext cx="562855" cy="289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58BB774-C8BB-499F-F388-FE2DA46A5F2F}"/>
              </a:ext>
            </a:extLst>
          </p:cNvPr>
          <p:cNvSpPr txBox="1"/>
          <p:nvPr/>
        </p:nvSpPr>
        <p:spPr>
          <a:xfrm>
            <a:off x="6018182" y="4132371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bump pad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15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75071-54A3-69CC-5A99-6E267AE6F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E622B32-2664-8F11-2B0D-979DD532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Initial Routing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28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A95C2D7-981B-9924-3EF7-8E81637A4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59" y="2225948"/>
            <a:ext cx="6788331" cy="2678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024AFFFF-0B21-85FE-5C29-22597904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heuristic algorithm</a:t>
            </a:r>
          </a:p>
        </p:txBody>
      </p:sp>
    </p:spTree>
    <p:extLst>
      <p:ext uri="{BB962C8B-B14F-4D97-AF65-F5344CB8AC3E}">
        <p14:creationId xmlns:p14="http://schemas.microsoft.com/office/powerpoint/2010/main" val="367076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EBD3AC5-2032-5B8A-440F-8CC8B5F0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396884"/>
            <a:ext cx="5238750" cy="2990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6E77E25E-CD8F-564B-3B7B-2CC69E86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Divide Desing Into Box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3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2A180-8E9A-77FA-0B60-3C69C4C9C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E17EF13B-BC6B-0800-8FF3-99477A82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Divide Desing Into Box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3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BCD-20F9-32A6-1C08-042383872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2ACFD47C-50D4-33D5-4FA4-FF30B085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Divide Desing Into Box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3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12D07-95C8-D044-1D59-CB2E017DE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CF2ED03-99AB-422E-48F6-FAE0AE75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Divide Desing Into Box 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6321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82</Words>
  <Application>Microsoft Office PowerPoint</Application>
  <PresentationFormat>寬螢幕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回顧</vt:lpstr>
      <vt:lpstr>PowerPoint 簡報</vt:lpstr>
      <vt:lpstr>Framework</vt:lpstr>
      <vt:lpstr>Initial Setting</vt:lpstr>
      <vt:lpstr>Initial Routing</vt:lpstr>
      <vt:lpstr>heuristic algorithm</vt:lpstr>
      <vt:lpstr>Divide Desing Into Box </vt:lpstr>
      <vt:lpstr>Divide Desing Into Box </vt:lpstr>
      <vt:lpstr>Divide Desing Into Box </vt:lpstr>
      <vt:lpstr>Divide Desing Into Box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家碩 梁</dc:creator>
  <cp:lastModifiedBy>家碩 梁</cp:lastModifiedBy>
  <cp:revision>17</cp:revision>
  <dcterms:created xsi:type="dcterms:W3CDTF">2025-03-02T12:44:12Z</dcterms:created>
  <dcterms:modified xsi:type="dcterms:W3CDTF">2025-03-13T12:17:25Z</dcterms:modified>
</cp:coreProperties>
</file>