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3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65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06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3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93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7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4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0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25B6CF-1F3A-443B-9844-F04E29F55889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1A623-30C1-4F6D-B400-36C3845B57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A5B4C-8654-82C7-FA21-06D5F27CF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Ant colony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8CD5C4-94CE-EA8B-ACE5-96C794727CD6}"/>
              </a:ext>
            </a:extLst>
          </p:cNvPr>
          <p:cNvSpPr txBox="1"/>
          <p:nvPr/>
        </p:nvSpPr>
        <p:spPr>
          <a:xfrm>
            <a:off x="9516863" y="4358936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梁家碩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:3/28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734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1A202-CBDB-FA72-190E-8DD97425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只考慮數量加入最佳結果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00918D4-F24E-2025-689E-1789851F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34" y="2561298"/>
            <a:ext cx="3658705" cy="3642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EC79A9-ED74-05A8-51CE-4ED576F9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322" y="2561297"/>
            <a:ext cx="3483208" cy="3642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B565863-569E-4883-F03E-FAD970625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559" y="1906467"/>
            <a:ext cx="916716" cy="5151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4C79A61-EE22-C4B3-23BE-61F21BF3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784" y="1921664"/>
            <a:ext cx="1018683" cy="4999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C9E6CB5-0A1E-91B9-0820-40DD5B556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8713" y="2561297"/>
            <a:ext cx="3634704" cy="36426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CB8C490-36E5-671F-20C2-8348E7675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6065" y="1935388"/>
            <a:ext cx="1619476" cy="4572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3FDCE07-3319-C317-1D98-5FDBEAE077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5218" y="1877827"/>
            <a:ext cx="1095528" cy="5430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7661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6CC0B-154F-B55C-F8F8-FE9C9F24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將彎曲數量加入最佳結果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C4D82FA1-5F89-2F35-F36C-D258DCB5F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86" y="2693239"/>
            <a:ext cx="3402955" cy="3417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778F565-F154-31D1-9BA9-78FBE63E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378" y="2046465"/>
            <a:ext cx="1038370" cy="4858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2C8F6D4-73CA-E99A-DE99-5D9EF7E90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60" y="2693239"/>
            <a:ext cx="3372672" cy="3417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33C9D5F-9EAB-1BA6-0763-056BEB4C3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468" y="2039564"/>
            <a:ext cx="961255" cy="4927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759009-E1A9-8EF7-8A91-88852DC83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151" y="2693239"/>
            <a:ext cx="3439877" cy="34173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99197FB-C72B-126D-1675-818F03E24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2582" y="2039564"/>
            <a:ext cx="1819529" cy="4382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952C469-ECB9-8303-2C93-B30612DF7A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080" y="2012297"/>
            <a:ext cx="903363" cy="4927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4509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ACB75-574C-3BC0-8B86-E13E4FB1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Parameters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63A09-861E-67F2-6C5D-2E61B45A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Map Size = 300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 Ants = 3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Iterations = 20000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Alpha = 2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BETA = 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Evaporation = 0.1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Initialize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pheromones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0.1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A* paths=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Update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pheromones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一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.pheromones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 – EVAPORTION)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.0.5 * ((1 - EVAPORATION) ** update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times) *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0.9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19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26695E7D-83FA-5199-1425-D7BDAEDE0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746300"/>
              </p:ext>
            </p:extLst>
          </p:nvPr>
        </p:nvGraphicFramePr>
        <p:xfrm>
          <a:off x="1096963" y="1846263"/>
          <a:ext cx="4309540" cy="40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908">
                  <a:extLst>
                    <a:ext uri="{9D8B030D-6E8A-4147-A177-3AD203B41FA5}">
                      <a16:colId xmlns:a16="http://schemas.microsoft.com/office/drawing/2014/main" val="3499861902"/>
                    </a:ext>
                  </a:extLst>
                </a:gridCol>
                <a:gridCol w="861908">
                  <a:extLst>
                    <a:ext uri="{9D8B030D-6E8A-4147-A177-3AD203B41FA5}">
                      <a16:colId xmlns:a16="http://schemas.microsoft.com/office/drawing/2014/main" val="3523716591"/>
                    </a:ext>
                  </a:extLst>
                </a:gridCol>
                <a:gridCol w="861908">
                  <a:extLst>
                    <a:ext uri="{9D8B030D-6E8A-4147-A177-3AD203B41FA5}">
                      <a16:colId xmlns:a16="http://schemas.microsoft.com/office/drawing/2014/main" val="1135062517"/>
                    </a:ext>
                  </a:extLst>
                </a:gridCol>
                <a:gridCol w="861908">
                  <a:extLst>
                    <a:ext uri="{9D8B030D-6E8A-4147-A177-3AD203B41FA5}">
                      <a16:colId xmlns:a16="http://schemas.microsoft.com/office/drawing/2014/main" val="4576514"/>
                    </a:ext>
                  </a:extLst>
                </a:gridCol>
                <a:gridCol w="861908">
                  <a:extLst>
                    <a:ext uri="{9D8B030D-6E8A-4147-A177-3AD203B41FA5}">
                      <a16:colId xmlns:a16="http://schemas.microsoft.com/office/drawing/2014/main" val="3170562787"/>
                    </a:ext>
                  </a:extLst>
                </a:gridCol>
              </a:tblGrid>
              <a:tr h="802600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FF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1304"/>
                  </a:ext>
                </a:extLst>
              </a:tr>
              <a:tr h="8026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15762"/>
                  </a:ext>
                </a:extLst>
              </a:tr>
              <a:tr h="8026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95933"/>
                  </a:ext>
                </a:extLst>
              </a:tr>
              <a:tr h="8026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81615"/>
                  </a:ext>
                </a:extLst>
              </a:tr>
              <a:tr h="8026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24976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8813905D-1378-B473-3F9F-05D0EF4B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Pheromones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內容版面配置區 5">
            <a:extLst>
              <a:ext uri="{FF2B5EF4-FFF2-40B4-BE49-F238E27FC236}">
                <a16:creationId xmlns:a16="http://schemas.microsoft.com/office/drawing/2014/main" id="{763749C7-8BE0-6D51-1628-E445A26E8E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42049"/>
              </p:ext>
            </p:extLst>
          </p:nvPr>
        </p:nvGraphicFramePr>
        <p:xfrm>
          <a:off x="6984338" y="1846263"/>
          <a:ext cx="4309540" cy="40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908">
                  <a:extLst>
                    <a:ext uri="{9D8B030D-6E8A-4147-A177-3AD203B41FA5}">
                      <a16:colId xmlns:a16="http://schemas.microsoft.com/office/drawing/2014/main" val="3499861902"/>
                    </a:ext>
                  </a:extLst>
                </a:gridCol>
                <a:gridCol w="861908">
                  <a:extLst>
                    <a:ext uri="{9D8B030D-6E8A-4147-A177-3AD203B41FA5}">
                      <a16:colId xmlns:a16="http://schemas.microsoft.com/office/drawing/2014/main" val="3523716591"/>
                    </a:ext>
                  </a:extLst>
                </a:gridCol>
                <a:gridCol w="861908">
                  <a:extLst>
                    <a:ext uri="{9D8B030D-6E8A-4147-A177-3AD203B41FA5}">
                      <a16:colId xmlns:a16="http://schemas.microsoft.com/office/drawing/2014/main" val="1135062517"/>
                    </a:ext>
                  </a:extLst>
                </a:gridCol>
                <a:gridCol w="861908">
                  <a:extLst>
                    <a:ext uri="{9D8B030D-6E8A-4147-A177-3AD203B41FA5}">
                      <a16:colId xmlns:a16="http://schemas.microsoft.com/office/drawing/2014/main" val="4576514"/>
                    </a:ext>
                  </a:extLst>
                </a:gridCol>
                <a:gridCol w="861908">
                  <a:extLst>
                    <a:ext uri="{9D8B030D-6E8A-4147-A177-3AD203B41FA5}">
                      <a16:colId xmlns:a16="http://schemas.microsoft.com/office/drawing/2014/main" val="3170562787"/>
                    </a:ext>
                  </a:extLst>
                </a:gridCol>
              </a:tblGrid>
              <a:tr h="8026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1304"/>
                  </a:ext>
                </a:extLst>
              </a:tr>
              <a:tr h="8026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15762"/>
                  </a:ext>
                </a:extLst>
              </a:tr>
              <a:tr h="8026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95933"/>
                  </a:ext>
                </a:extLst>
              </a:tr>
              <a:tr h="8026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81615"/>
                  </a:ext>
                </a:extLst>
              </a:tr>
              <a:tr h="8026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24976"/>
                  </a:ext>
                </a:extLst>
              </a:tr>
            </a:tbl>
          </a:graphicData>
        </a:graphic>
      </p:graphicFrame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23BE6F8-B7E4-C0D7-84EF-9986CFEF49B8}"/>
              </a:ext>
            </a:extLst>
          </p:cNvPr>
          <p:cNvCxnSpPr/>
          <p:nvPr/>
        </p:nvCxnSpPr>
        <p:spPr>
          <a:xfrm>
            <a:off x="1518082" y="2235987"/>
            <a:ext cx="905522" cy="87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1229A14-6B69-F0F7-F877-E724D5AAAF73}"/>
              </a:ext>
            </a:extLst>
          </p:cNvPr>
          <p:cNvCxnSpPr>
            <a:cxnSpLocks/>
          </p:cNvCxnSpPr>
          <p:nvPr/>
        </p:nvCxnSpPr>
        <p:spPr>
          <a:xfrm>
            <a:off x="2423604" y="3114876"/>
            <a:ext cx="0" cy="157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6025CD70-3B43-1149-A767-DE87188ACA53}"/>
              </a:ext>
            </a:extLst>
          </p:cNvPr>
          <p:cNvCxnSpPr>
            <a:cxnSpLocks/>
          </p:cNvCxnSpPr>
          <p:nvPr/>
        </p:nvCxnSpPr>
        <p:spPr>
          <a:xfrm>
            <a:off x="2413533" y="4686224"/>
            <a:ext cx="838200" cy="835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A7E2CFE-13B7-8BE1-850A-89A8F66FF8FD}"/>
              </a:ext>
            </a:extLst>
          </p:cNvPr>
          <p:cNvCxnSpPr>
            <a:cxnSpLocks/>
          </p:cNvCxnSpPr>
          <p:nvPr/>
        </p:nvCxnSpPr>
        <p:spPr>
          <a:xfrm>
            <a:off x="3243286" y="5521911"/>
            <a:ext cx="155411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387CCC-0AB5-D2DD-9F8A-4BEEF1E6E19A}"/>
              </a:ext>
            </a:extLst>
          </p:cNvPr>
          <p:cNvSpPr txBox="1"/>
          <p:nvPr/>
        </p:nvSpPr>
        <p:spPr>
          <a:xfrm>
            <a:off x="1279875" y="20513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1.6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88D221-4888-254E-2AD4-DBEE7D78BE3F}"/>
              </a:ext>
            </a:extLst>
          </p:cNvPr>
          <p:cNvSpPr txBox="1"/>
          <p:nvPr/>
        </p:nvSpPr>
        <p:spPr>
          <a:xfrm>
            <a:off x="2157274" y="28969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1.6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13FED10-5E6A-39BC-3568-2BB1F06BCB7F}"/>
              </a:ext>
            </a:extLst>
          </p:cNvPr>
          <p:cNvSpPr txBox="1"/>
          <p:nvPr/>
        </p:nvSpPr>
        <p:spPr>
          <a:xfrm>
            <a:off x="3868969" y="53372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1.6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BF0E117-D054-23B7-422C-89B153914946}"/>
              </a:ext>
            </a:extLst>
          </p:cNvPr>
          <p:cNvSpPr txBox="1"/>
          <p:nvPr/>
        </p:nvSpPr>
        <p:spPr>
          <a:xfrm>
            <a:off x="3013527" y="52963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1.6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FD5AB2E-8B1C-60FA-0337-73644225E356}"/>
              </a:ext>
            </a:extLst>
          </p:cNvPr>
          <p:cNvSpPr txBox="1"/>
          <p:nvPr/>
        </p:nvSpPr>
        <p:spPr>
          <a:xfrm>
            <a:off x="2175327" y="44705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1.6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E9E6382-00FA-7C12-6121-DCBFA078DBD6}"/>
              </a:ext>
            </a:extLst>
          </p:cNvPr>
          <p:cNvSpPr txBox="1"/>
          <p:nvPr/>
        </p:nvSpPr>
        <p:spPr>
          <a:xfrm>
            <a:off x="2185398" y="3640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1.6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88AB58-D352-5DB8-F5FA-A12BD829D3EE}"/>
              </a:ext>
            </a:extLst>
          </p:cNvPr>
          <p:cNvSpPr txBox="1"/>
          <p:nvPr/>
        </p:nvSpPr>
        <p:spPr>
          <a:xfrm>
            <a:off x="4768191" y="52963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1.6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91E095-F9EF-2112-B0DE-2B30E9B86FEC}"/>
              </a:ext>
            </a:extLst>
          </p:cNvPr>
          <p:cNvSpPr txBox="1"/>
          <p:nvPr/>
        </p:nvSpPr>
        <p:spPr>
          <a:xfrm>
            <a:off x="2157274" y="20447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4C1D5B-25CD-F7BD-17AE-2C8C94F59381}"/>
              </a:ext>
            </a:extLst>
          </p:cNvPr>
          <p:cNvSpPr txBox="1"/>
          <p:nvPr/>
        </p:nvSpPr>
        <p:spPr>
          <a:xfrm>
            <a:off x="3011732" y="28714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C480809-6C8D-9B38-6EC7-3C64FB05F387}"/>
              </a:ext>
            </a:extLst>
          </p:cNvPr>
          <p:cNvSpPr txBox="1"/>
          <p:nvPr/>
        </p:nvSpPr>
        <p:spPr>
          <a:xfrm>
            <a:off x="3013527" y="20536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5C01DE2-3373-4FFB-B8D9-6C859DE7DAD5}"/>
              </a:ext>
            </a:extLst>
          </p:cNvPr>
          <p:cNvSpPr txBox="1"/>
          <p:nvPr/>
        </p:nvSpPr>
        <p:spPr>
          <a:xfrm>
            <a:off x="3887225" y="20575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D713F39-C520-8FCC-A548-CF580A140AB5}"/>
              </a:ext>
            </a:extLst>
          </p:cNvPr>
          <p:cNvSpPr txBox="1"/>
          <p:nvPr/>
        </p:nvSpPr>
        <p:spPr>
          <a:xfrm>
            <a:off x="4760664" y="2059817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3005E12-F1EA-75AC-9700-0DCFD5F5B9BC}"/>
              </a:ext>
            </a:extLst>
          </p:cNvPr>
          <p:cNvSpPr txBox="1"/>
          <p:nvPr/>
        </p:nvSpPr>
        <p:spPr>
          <a:xfrm>
            <a:off x="3886929" y="28969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7746E29-B8A3-D915-0E33-68A5C656A1BA}"/>
              </a:ext>
            </a:extLst>
          </p:cNvPr>
          <p:cNvSpPr txBox="1"/>
          <p:nvPr/>
        </p:nvSpPr>
        <p:spPr>
          <a:xfrm>
            <a:off x="3880987" y="44705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CA141A6-2250-F6E9-B182-802345AC6786}"/>
              </a:ext>
            </a:extLst>
          </p:cNvPr>
          <p:cNvSpPr txBox="1"/>
          <p:nvPr/>
        </p:nvSpPr>
        <p:spPr>
          <a:xfrm>
            <a:off x="3005080" y="44633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BFC7E95-D452-03D6-D44D-1B518DD21463}"/>
              </a:ext>
            </a:extLst>
          </p:cNvPr>
          <p:cNvSpPr txBox="1"/>
          <p:nvPr/>
        </p:nvSpPr>
        <p:spPr>
          <a:xfrm>
            <a:off x="3013527" y="36470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2C62F2A-0347-DFD9-3AE0-283B6DEED37F}"/>
              </a:ext>
            </a:extLst>
          </p:cNvPr>
          <p:cNvSpPr txBox="1"/>
          <p:nvPr/>
        </p:nvSpPr>
        <p:spPr>
          <a:xfrm>
            <a:off x="4756895" y="44705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915CE7B-C575-D112-ABAD-3E6CC1FA1A59}"/>
              </a:ext>
            </a:extLst>
          </p:cNvPr>
          <p:cNvSpPr txBox="1"/>
          <p:nvPr/>
        </p:nvSpPr>
        <p:spPr>
          <a:xfrm>
            <a:off x="3863337" y="3640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896A26D-25B4-47B9-DF65-2AA0B4270DC5}"/>
              </a:ext>
            </a:extLst>
          </p:cNvPr>
          <p:cNvSpPr txBox="1"/>
          <p:nvPr/>
        </p:nvSpPr>
        <p:spPr>
          <a:xfrm>
            <a:off x="4760664" y="3640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CC182AC-E8CC-E7F0-E220-F88642FFA331}"/>
              </a:ext>
            </a:extLst>
          </p:cNvPr>
          <p:cNvSpPr txBox="1"/>
          <p:nvPr/>
        </p:nvSpPr>
        <p:spPr>
          <a:xfrm>
            <a:off x="4760664" y="28748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1C89A28-EE95-9737-9812-9C20F190C5A0}"/>
              </a:ext>
            </a:extLst>
          </p:cNvPr>
          <p:cNvSpPr txBox="1"/>
          <p:nvPr/>
        </p:nvSpPr>
        <p:spPr>
          <a:xfrm>
            <a:off x="1323553" y="52963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8E8E32C-AB3D-00D9-7BAE-308C16CD7AF6}"/>
              </a:ext>
            </a:extLst>
          </p:cNvPr>
          <p:cNvSpPr txBox="1"/>
          <p:nvPr/>
        </p:nvSpPr>
        <p:spPr>
          <a:xfrm>
            <a:off x="2175327" y="52963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AA1E471-0BE9-12B7-05C4-68E2260805BC}"/>
              </a:ext>
            </a:extLst>
          </p:cNvPr>
          <p:cNvSpPr txBox="1"/>
          <p:nvPr/>
        </p:nvSpPr>
        <p:spPr>
          <a:xfrm>
            <a:off x="1278056" y="36082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05BC6938-06EE-4A36-06BB-D0D5ED607EB7}"/>
              </a:ext>
            </a:extLst>
          </p:cNvPr>
          <p:cNvSpPr txBox="1"/>
          <p:nvPr/>
        </p:nvSpPr>
        <p:spPr>
          <a:xfrm>
            <a:off x="1282808" y="28544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A82B99D-5FF4-DA5F-D509-64E5CA6C3155}"/>
              </a:ext>
            </a:extLst>
          </p:cNvPr>
          <p:cNvSpPr txBox="1"/>
          <p:nvPr/>
        </p:nvSpPr>
        <p:spPr>
          <a:xfrm>
            <a:off x="1273801" y="44108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0.1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F794DAA-02D3-5B87-2AE2-A27A5660BA77}"/>
              </a:ext>
            </a:extLst>
          </p:cNvPr>
          <p:cNvCxnSpPr>
            <a:cxnSpLocks/>
          </p:cNvCxnSpPr>
          <p:nvPr/>
        </p:nvCxnSpPr>
        <p:spPr>
          <a:xfrm>
            <a:off x="7405457" y="2244483"/>
            <a:ext cx="3217717" cy="30927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0C03398-0A50-862B-9B0B-20E240B263AD}"/>
              </a:ext>
            </a:extLst>
          </p:cNvPr>
          <p:cNvSpPr txBox="1"/>
          <p:nvPr/>
        </p:nvSpPr>
        <p:spPr>
          <a:xfrm>
            <a:off x="7143034" y="2059817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1.84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CBD7FC9-5CD2-FDFF-B401-BFB88898EE2E}"/>
              </a:ext>
            </a:extLst>
          </p:cNvPr>
          <p:cNvSpPr txBox="1"/>
          <p:nvPr/>
        </p:nvSpPr>
        <p:spPr>
          <a:xfrm>
            <a:off x="7996770" y="2854447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1.84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4786817-C3EE-6645-CAF1-6FF5B048BE4F}"/>
              </a:ext>
            </a:extLst>
          </p:cNvPr>
          <p:cNvSpPr txBox="1"/>
          <p:nvPr/>
        </p:nvSpPr>
        <p:spPr>
          <a:xfrm>
            <a:off x="10570144" y="5296397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1.84</a:t>
            </a:r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F229113-B41B-1A9A-C9F0-F726D6C16C80}"/>
              </a:ext>
            </a:extLst>
          </p:cNvPr>
          <p:cNvSpPr txBox="1"/>
          <p:nvPr/>
        </p:nvSpPr>
        <p:spPr>
          <a:xfrm>
            <a:off x="5606958" y="3023387"/>
            <a:ext cx="1176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1.6</a:t>
            </a:r>
            <a:r>
              <a:rPr lang="zh-TW" altLang="en-US" dirty="0"/>
              <a:t> </a:t>
            </a:r>
            <a:r>
              <a:rPr lang="en-US" altLang="zh-TW" dirty="0"/>
              <a:t>-&gt; 1.44</a:t>
            </a:r>
          </a:p>
          <a:p>
            <a:endParaRPr lang="en-US" altLang="zh-TW" dirty="0"/>
          </a:p>
          <a:p>
            <a:r>
              <a:rPr lang="en-US" altLang="zh-TW" dirty="0"/>
              <a:t>0.1 -&gt; 0.09</a:t>
            </a:r>
          </a:p>
          <a:p>
            <a:endParaRPr lang="en-US" altLang="zh-TW" dirty="0"/>
          </a:p>
          <a:p>
            <a:r>
              <a:rPr lang="en-US" altLang="zh-TW" dirty="0"/>
              <a:t>   +0.405</a:t>
            </a:r>
          </a:p>
          <a:p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6BF53CC-504C-509F-E280-173FAA811907}"/>
              </a:ext>
            </a:extLst>
          </p:cNvPr>
          <p:cNvSpPr txBox="1"/>
          <p:nvPr/>
        </p:nvSpPr>
        <p:spPr>
          <a:xfrm>
            <a:off x="7981250" y="3668097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1.44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1CB06A-65EB-08AA-50B8-13952721BF07}"/>
              </a:ext>
            </a:extLst>
          </p:cNvPr>
          <p:cNvSpPr txBox="1"/>
          <p:nvPr/>
        </p:nvSpPr>
        <p:spPr>
          <a:xfrm>
            <a:off x="7978322" y="4433568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1.44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4ED5BCC-13E5-2F25-20D0-4AA27F1EB3E7}"/>
              </a:ext>
            </a:extLst>
          </p:cNvPr>
          <p:cNvSpPr txBox="1"/>
          <p:nvPr/>
        </p:nvSpPr>
        <p:spPr>
          <a:xfrm>
            <a:off x="8869398" y="5296397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1.44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D63DE50-48B4-2821-CE08-8E08CB73F9A5}"/>
              </a:ext>
            </a:extLst>
          </p:cNvPr>
          <p:cNvSpPr txBox="1"/>
          <p:nvPr/>
        </p:nvSpPr>
        <p:spPr>
          <a:xfrm>
            <a:off x="9716408" y="5300649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1.44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4FB93C3-6D21-868E-AC7E-478A615A0AED}"/>
              </a:ext>
            </a:extLst>
          </p:cNvPr>
          <p:cNvSpPr txBox="1"/>
          <p:nvPr/>
        </p:nvSpPr>
        <p:spPr>
          <a:xfrm>
            <a:off x="7143034" y="5296397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55DC57D-348E-5FFF-5CE4-EDA8512C51CB}"/>
              </a:ext>
            </a:extLst>
          </p:cNvPr>
          <p:cNvSpPr txBox="1"/>
          <p:nvPr/>
        </p:nvSpPr>
        <p:spPr>
          <a:xfrm>
            <a:off x="7136391" y="4435940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EE7F116-A049-76CF-8DEC-2847EF3EECAE}"/>
              </a:ext>
            </a:extLst>
          </p:cNvPr>
          <p:cNvSpPr txBox="1"/>
          <p:nvPr/>
        </p:nvSpPr>
        <p:spPr>
          <a:xfrm>
            <a:off x="7143034" y="3647043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CC00432-387C-C6AC-FB3E-D3DC888D3EFB}"/>
              </a:ext>
            </a:extLst>
          </p:cNvPr>
          <p:cNvSpPr txBox="1"/>
          <p:nvPr/>
        </p:nvSpPr>
        <p:spPr>
          <a:xfrm>
            <a:off x="7996770" y="5276377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F886405-0CA2-55EA-3947-4D9F3ACF42C7}"/>
              </a:ext>
            </a:extLst>
          </p:cNvPr>
          <p:cNvSpPr txBox="1"/>
          <p:nvPr/>
        </p:nvSpPr>
        <p:spPr>
          <a:xfrm>
            <a:off x="7136390" y="2862280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8194577-79E5-2BD0-D325-BDE4D2045DA0}"/>
              </a:ext>
            </a:extLst>
          </p:cNvPr>
          <p:cNvSpPr txBox="1"/>
          <p:nvPr/>
        </p:nvSpPr>
        <p:spPr>
          <a:xfrm>
            <a:off x="10578827" y="4463319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D0E25D71-98D8-4079-4ECD-82E0AC5DD5DD}"/>
              </a:ext>
            </a:extLst>
          </p:cNvPr>
          <p:cNvSpPr txBox="1"/>
          <p:nvPr/>
        </p:nvSpPr>
        <p:spPr>
          <a:xfrm>
            <a:off x="8869397" y="4430586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6A9B4D0-9E9D-4DF1-A460-272083236D61}"/>
              </a:ext>
            </a:extLst>
          </p:cNvPr>
          <p:cNvSpPr txBox="1"/>
          <p:nvPr/>
        </p:nvSpPr>
        <p:spPr>
          <a:xfrm>
            <a:off x="9716408" y="3640200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EB3F73E-62E2-0422-CFAA-838E60F51ABD}"/>
              </a:ext>
            </a:extLst>
          </p:cNvPr>
          <p:cNvSpPr txBox="1"/>
          <p:nvPr/>
        </p:nvSpPr>
        <p:spPr>
          <a:xfrm>
            <a:off x="10571086" y="3640200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67A5A71-6D78-6D9E-2441-D15F666C2366}"/>
              </a:ext>
            </a:extLst>
          </p:cNvPr>
          <p:cNvSpPr txBox="1"/>
          <p:nvPr/>
        </p:nvSpPr>
        <p:spPr>
          <a:xfrm>
            <a:off x="9734461" y="2854614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159E77F-1A06-1FC2-1323-EFF94E31026D}"/>
              </a:ext>
            </a:extLst>
          </p:cNvPr>
          <p:cNvSpPr txBox="1"/>
          <p:nvPr/>
        </p:nvSpPr>
        <p:spPr>
          <a:xfrm>
            <a:off x="10568514" y="2848468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6222790-BB35-A971-0501-BA3C52EF82DE}"/>
              </a:ext>
            </a:extLst>
          </p:cNvPr>
          <p:cNvSpPr txBox="1"/>
          <p:nvPr/>
        </p:nvSpPr>
        <p:spPr>
          <a:xfrm>
            <a:off x="8866365" y="2848468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184C291-3BAF-C224-37F2-683F2C290A1B}"/>
              </a:ext>
            </a:extLst>
          </p:cNvPr>
          <p:cNvSpPr txBox="1"/>
          <p:nvPr/>
        </p:nvSpPr>
        <p:spPr>
          <a:xfrm>
            <a:off x="10544078" y="2051321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8FD915C-1FF0-D4BE-4173-9F7FC5341F75}"/>
              </a:ext>
            </a:extLst>
          </p:cNvPr>
          <p:cNvSpPr txBox="1"/>
          <p:nvPr/>
        </p:nvSpPr>
        <p:spPr>
          <a:xfrm>
            <a:off x="7951731" y="2059817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4E809D5-094E-6461-BF59-E0A77F0434C1}"/>
              </a:ext>
            </a:extLst>
          </p:cNvPr>
          <p:cNvSpPr txBox="1"/>
          <p:nvPr/>
        </p:nvSpPr>
        <p:spPr>
          <a:xfrm>
            <a:off x="8856892" y="2051321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FE1516A-097F-C05D-EB0C-10CE0BC1CB2B}"/>
              </a:ext>
            </a:extLst>
          </p:cNvPr>
          <p:cNvSpPr txBox="1"/>
          <p:nvPr/>
        </p:nvSpPr>
        <p:spPr>
          <a:xfrm>
            <a:off x="9734461" y="2051321"/>
            <a:ext cx="6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0.09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4AF9AF5-B82F-A0B3-968B-AB64810C1721}"/>
              </a:ext>
            </a:extLst>
          </p:cNvPr>
          <p:cNvSpPr txBox="1"/>
          <p:nvPr/>
        </p:nvSpPr>
        <p:spPr>
          <a:xfrm>
            <a:off x="8803430" y="3677478"/>
            <a:ext cx="79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0.413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0F9F921-01AD-4A12-3578-6CB873F28FC5}"/>
              </a:ext>
            </a:extLst>
          </p:cNvPr>
          <p:cNvSpPr txBox="1"/>
          <p:nvPr/>
        </p:nvSpPr>
        <p:spPr>
          <a:xfrm>
            <a:off x="9670381" y="4470424"/>
            <a:ext cx="79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0.413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33423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141</Words>
  <Application>Microsoft Office PowerPoint</Application>
  <PresentationFormat>寬螢幕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標楷體</vt:lpstr>
      <vt:lpstr>Calibri</vt:lpstr>
      <vt:lpstr>Calibri Light</vt:lpstr>
      <vt:lpstr>回顧</vt:lpstr>
      <vt:lpstr>Ant colony </vt:lpstr>
      <vt:lpstr>只考慮數量加入最佳結果</vt:lpstr>
      <vt:lpstr>將彎曲數量加入最佳結果</vt:lpstr>
      <vt:lpstr>Parameters</vt:lpstr>
      <vt:lpstr>Pheromones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家碩 梁</dc:creator>
  <cp:lastModifiedBy>家碩 梁</cp:lastModifiedBy>
  <cp:revision>24</cp:revision>
  <dcterms:created xsi:type="dcterms:W3CDTF">2025-03-28T05:46:38Z</dcterms:created>
  <dcterms:modified xsi:type="dcterms:W3CDTF">2025-03-28T07:51:09Z</dcterms:modified>
</cp:coreProperties>
</file>