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/>
    <p:restoredTop sz="94697"/>
  </p:normalViewPr>
  <p:slideViewPr>
    <p:cSldViewPr snapToGrid="0" snapToObjects="1">
      <p:cViewPr>
        <p:scale>
          <a:sx n="100" d="100"/>
          <a:sy n="100" d="100"/>
        </p:scale>
        <p:origin x="744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7C1EF-23DA-CE4E-95B2-344CDCA031BB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5195-1EEF-3C46-A54E-6F9D58B7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64" y="1800108"/>
            <a:ext cx="2313986" cy="9942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36" y="2809569"/>
            <a:ext cx="2307914" cy="1178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344167" y="2472842"/>
            <a:ext cx="1148334" cy="65826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Convnets</a:t>
            </a:r>
            <a:endParaRPr lang="en-US" sz="16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489590" y="2395220"/>
            <a:ext cx="1235056" cy="7845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</a:t>
            </a:r>
          </a:p>
          <a:p>
            <a:pPr algn="ctr"/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9164" y="786595"/>
            <a:ext cx="936036" cy="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150*150 pixels</a:t>
            </a:r>
            <a:endParaRPr lang="en-US" sz="16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2259" y="1348689"/>
            <a:ext cx="383683" cy="43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164" y="4370696"/>
            <a:ext cx="936035" cy="512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150*150 pixels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83341" y="4018023"/>
            <a:ext cx="482601" cy="36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22180" y="1778180"/>
            <a:ext cx="1927613" cy="106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722180" y="2855185"/>
            <a:ext cx="1927613" cy="1069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7" name="Right Arrow 36"/>
          <p:cNvSpPr/>
          <p:nvPr/>
        </p:nvSpPr>
        <p:spPr>
          <a:xfrm>
            <a:off x="7651108" y="2140855"/>
            <a:ext cx="1034396" cy="50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85504" y="2015567"/>
            <a:ext cx="1083094" cy="70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Power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8707766" y="2918289"/>
            <a:ext cx="1083094" cy="795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1-alpha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 rot="1425388">
            <a:off x="9772984" y="2318640"/>
            <a:ext cx="1108710" cy="379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Calculate</a:t>
            </a:r>
          </a:p>
        </p:txBody>
      </p:sp>
      <p:sp>
        <p:nvSpPr>
          <p:cNvPr id="42" name="Right Arrow 41"/>
          <p:cNvSpPr/>
          <p:nvPr/>
        </p:nvSpPr>
        <p:spPr>
          <a:xfrm rot="20229995">
            <a:off x="9817021" y="2969158"/>
            <a:ext cx="1149329" cy="3669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Calculate</a:t>
            </a:r>
            <a:endParaRPr lang="en-US" sz="1600"/>
          </a:p>
        </p:txBody>
      </p:sp>
      <p:sp>
        <p:nvSpPr>
          <p:cNvPr id="43" name="Rounded Rectangle 42"/>
          <p:cNvSpPr/>
          <p:nvPr/>
        </p:nvSpPr>
        <p:spPr>
          <a:xfrm>
            <a:off x="10962188" y="2612488"/>
            <a:ext cx="1089307" cy="5285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Average accuracy</a:t>
            </a:r>
            <a:endParaRPr lang="en-US" sz="1600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4746827" y="2494136"/>
            <a:ext cx="948315" cy="67567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7651027" y="3102819"/>
            <a:ext cx="1034558" cy="50873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51" name="Up Arrow 50"/>
          <p:cNvSpPr/>
          <p:nvPr/>
        </p:nvSpPr>
        <p:spPr>
          <a:xfrm>
            <a:off x="11233792" y="1195522"/>
            <a:ext cx="546100" cy="138989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Highest</a:t>
            </a:r>
          </a:p>
        </p:txBody>
      </p:sp>
      <p:sp>
        <p:nvSpPr>
          <p:cNvPr id="52" name="Oval 51"/>
          <p:cNvSpPr/>
          <p:nvPr/>
        </p:nvSpPr>
        <p:spPr>
          <a:xfrm>
            <a:off x="10938196" y="114281"/>
            <a:ext cx="1137292" cy="1022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Best Model</a:t>
            </a:r>
          </a:p>
        </p:txBody>
      </p:sp>
    </p:spTree>
    <p:extLst>
      <p:ext uri="{BB962C8B-B14F-4D97-AF65-F5344CB8AC3E}">
        <p14:creationId xmlns:p14="http://schemas.microsoft.com/office/powerpoint/2010/main" val="13631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91153" y="388956"/>
            <a:ext cx="1064536" cy="7768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1 real 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965" y="1879646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808928" y="3020148"/>
            <a:ext cx="945773" cy="6880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 Null plots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61097" y="1879645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313873" y="187536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97965" y="291284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251142" y="291284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600" dirty="0" smtClean="0"/>
              <a:t>……</a:t>
            </a:r>
            <a:endParaRPr lang="en-US" sz="16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314495" y="2918136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97964" y="3948883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261938" y="3942672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325912" y="3942672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 plot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382007" y="2116553"/>
            <a:ext cx="460501" cy="2520045"/>
          </a:xfrm>
          <a:prstGeom prst="rightBrac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43095" y="428235"/>
            <a:ext cx="1150933" cy="6625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27257" y="5538777"/>
            <a:ext cx="1064868" cy="701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9" name="Up Arrow 8"/>
          <p:cNvSpPr/>
          <p:nvPr/>
        </p:nvSpPr>
        <p:spPr>
          <a:xfrm>
            <a:off x="1767683" y="4834707"/>
            <a:ext cx="442117" cy="70407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13169" y="572036"/>
            <a:ext cx="768040" cy="38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79677"/>
              </p:ext>
            </p:extLst>
          </p:nvPr>
        </p:nvGraphicFramePr>
        <p:xfrm>
          <a:off x="5358007" y="1587876"/>
          <a:ext cx="9865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53"/>
                <a:gridCol w="328853"/>
                <a:gridCol w="328853"/>
              </a:tblGrid>
              <a:tr h="343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629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Lineup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Curved Connector 34"/>
          <p:cNvCxnSpPr/>
          <p:nvPr/>
        </p:nvCxnSpPr>
        <p:spPr>
          <a:xfrm>
            <a:off x="4777703" y="730084"/>
            <a:ext cx="1160608" cy="804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4841" y="472499"/>
            <a:ext cx="82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</a:t>
            </a:r>
          </a:p>
          <a:p>
            <a:r>
              <a:rPr lang="en-US" sz="1400" dirty="0" smtClean="0"/>
              <a:t>position</a:t>
            </a:r>
            <a:endParaRPr lang="en-US" sz="1400" dirty="0"/>
          </a:p>
        </p:txBody>
      </p:sp>
      <p:cxnSp>
        <p:nvCxnSpPr>
          <p:cNvPr id="47" name="Curved Connector 46"/>
          <p:cNvCxnSpPr>
            <a:stCxn id="14" idx="3"/>
          </p:cNvCxnSpPr>
          <p:nvPr/>
        </p:nvCxnSpPr>
        <p:spPr>
          <a:xfrm flipV="1">
            <a:off x="4754701" y="2771680"/>
            <a:ext cx="831587" cy="5924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59653" y="1279845"/>
            <a:ext cx="702325" cy="66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323277" y="2163213"/>
            <a:ext cx="6731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49699" y="2449362"/>
            <a:ext cx="610861" cy="84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115037" y="947515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0" name="Oval 59"/>
          <p:cNvSpPr/>
          <p:nvPr/>
        </p:nvSpPr>
        <p:spPr>
          <a:xfrm>
            <a:off x="7140582" y="1901354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1" name="Oval 60"/>
          <p:cNvSpPr/>
          <p:nvPr/>
        </p:nvSpPr>
        <p:spPr>
          <a:xfrm>
            <a:off x="7140582" y="3063095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4" name="TextBox 63"/>
          <p:cNvSpPr txBox="1"/>
          <p:nvPr/>
        </p:nvSpPr>
        <p:spPr>
          <a:xfrm rot="18970241">
            <a:off x="6142046" y="1344220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Evaluated by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 rot="3253799">
            <a:off x="6094677" y="2750891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Evaluated by</a:t>
            </a:r>
            <a:endParaRPr lang="en-US" sz="140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7435284" y="3690479"/>
            <a:ext cx="75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smtClean="0"/>
              <a:t>……</a:t>
            </a:r>
            <a:endParaRPr lang="en-US" sz="28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8155688" y="1063157"/>
            <a:ext cx="914400" cy="6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81088" y="2137088"/>
            <a:ext cx="928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236212" y="2371679"/>
            <a:ext cx="955930" cy="92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2110017">
            <a:off x="8339702" y="1139963"/>
            <a:ext cx="924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Pick real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71652" y="1834508"/>
            <a:ext cx="88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Pick null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8952392">
            <a:off x="8149939" y="2719921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Pick real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9151743" y="1559915"/>
            <a:ext cx="1295400" cy="7108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 value calculated for each lineup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5614200" y="2864955"/>
            <a:ext cx="70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smtClean="0"/>
              <a:t>……</a:t>
            </a:r>
            <a:endParaRPr lang="en-US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5160304" y="3708158"/>
            <a:ext cx="14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 Lineup in </a:t>
            </a:r>
            <a:r>
              <a:rPr lang="en-US" sz="1400" smtClean="0"/>
              <a:t>Turk’s experiment 2</a:t>
            </a:r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7159937" y="4185212"/>
            <a:ext cx="13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351 evaluation by human</a:t>
            </a:r>
            <a:endParaRPr lang="en-US" sz="140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10369834" y="995719"/>
            <a:ext cx="288099" cy="49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766646" y="605029"/>
            <a:ext cx="1295400" cy="71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Conclusion</a:t>
            </a:r>
          </a:p>
          <a:p>
            <a:pPr algn="ctr"/>
            <a:r>
              <a:rPr lang="en-US" sz="1400" dirty="0" smtClean="0"/>
              <a:t>= </a:t>
            </a:r>
          </a:p>
          <a:p>
            <a:pPr algn="ctr"/>
            <a:r>
              <a:rPr lang="en-US" sz="1400" dirty="0" smtClean="0"/>
              <a:t>Linear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10766646" y="2136516"/>
            <a:ext cx="1295400" cy="710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Conclusion</a:t>
            </a:r>
          </a:p>
          <a:p>
            <a:pPr algn="ctr"/>
            <a:r>
              <a:rPr lang="en-US" sz="1400" dirty="0" smtClean="0"/>
              <a:t>= </a:t>
            </a:r>
          </a:p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1028662" y="28370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 &lt; alpha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1028663" y="287445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 &gt; alpha</a:t>
            </a:r>
            <a:endParaRPr lang="en-US" sz="14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0453700" y="2095128"/>
            <a:ext cx="288099" cy="34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9382"/>
              </p:ext>
            </p:extLst>
          </p:nvPr>
        </p:nvGraphicFramePr>
        <p:xfrm>
          <a:off x="153096" y="2473306"/>
          <a:ext cx="175169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949"/>
                <a:gridCol w="291949"/>
                <a:gridCol w="291949"/>
                <a:gridCol w="291949"/>
                <a:gridCol w="291949"/>
                <a:gridCol w="291949"/>
              </a:tblGrid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89239"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962410" y="812776"/>
            <a:ext cx="2062448" cy="15671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3033" y="230815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67475"/>
              </p:ext>
            </p:extLst>
          </p:nvPr>
        </p:nvGraphicFramePr>
        <p:xfrm>
          <a:off x="2073316" y="538592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99934"/>
              </p:ext>
            </p:extLst>
          </p:nvPr>
        </p:nvGraphicFramePr>
        <p:xfrm>
          <a:off x="4191608" y="168287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>
            <a:off x="5456147" y="782298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70340" y="306372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</a:t>
            </a:r>
          </a:p>
          <a:p>
            <a:r>
              <a:rPr lang="en-US" sz="1400" dirty="0" smtClean="0"/>
              <a:t>Pool 1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44891"/>
              </p:ext>
            </p:extLst>
          </p:nvPr>
        </p:nvGraphicFramePr>
        <p:xfrm>
          <a:off x="6565722" y="47278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 rot="5400000">
            <a:off x="2445418" y="5691044"/>
            <a:ext cx="73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dirty="0" smtClean="0"/>
              <a:t>……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5794939" y="5675270"/>
            <a:ext cx="709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400" smtClean="0"/>
              <a:t>……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1962410" y="2987813"/>
            <a:ext cx="2212700" cy="359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13320" y="2350283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Filter 2</a:t>
            </a:r>
            <a:endParaRPr lang="en-US" sz="1400" dirty="0" smtClean="0"/>
          </a:p>
        </p:txBody>
      </p: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4285"/>
              </p:ext>
            </p:extLst>
          </p:nvPr>
        </p:nvGraphicFramePr>
        <p:xfrm>
          <a:off x="2562299" y="2654129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30391"/>
              </p:ext>
            </p:extLst>
          </p:nvPr>
        </p:nvGraphicFramePr>
        <p:xfrm>
          <a:off x="4201889" y="2135436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0" name="Straight Arrow Connector 79"/>
          <p:cNvCxnSpPr/>
          <p:nvPr/>
        </p:nvCxnSpPr>
        <p:spPr>
          <a:xfrm>
            <a:off x="5475803" y="2444948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89996" y="1969022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Max</a:t>
            </a:r>
          </a:p>
          <a:p>
            <a:r>
              <a:rPr lang="en-US" sz="1400" dirty="0" smtClean="0"/>
              <a:t>Pool 2</a:t>
            </a:r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5268"/>
              </p:ext>
            </p:extLst>
          </p:nvPr>
        </p:nvGraphicFramePr>
        <p:xfrm>
          <a:off x="6585378" y="213543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962410" y="4124733"/>
            <a:ext cx="2229198" cy="3952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78781"/>
              </p:ext>
            </p:extLst>
          </p:nvPr>
        </p:nvGraphicFramePr>
        <p:xfrm>
          <a:off x="4225477" y="4140603"/>
          <a:ext cx="12290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63"/>
                <a:gridCol w="307263"/>
                <a:gridCol w="307263"/>
                <a:gridCol w="307263"/>
              </a:tblGrid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37635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2467007" y="4248960"/>
            <a:ext cx="69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Filter 3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71998"/>
              </p:ext>
            </p:extLst>
          </p:nvPr>
        </p:nvGraphicFramePr>
        <p:xfrm>
          <a:off x="2327290" y="4556737"/>
          <a:ext cx="972060" cy="92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20"/>
                <a:gridCol w="324020"/>
                <a:gridCol w="324020"/>
              </a:tblGrid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6949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400" b="0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5720839" y="4226983"/>
            <a:ext cx="63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Max</a:t>
            </a:r>
          </a:p>
          <a:p>
            <a:r>
              <a:rPr lang="en-US" sz="1400" dirty="0" smtClean="0"/>
              <a:t>Pool 3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53634"/>
              </p:ext>
            </p:extLst>
          </p:nvPr>
        </p:nvGraphicFramePr>
        <p:xfrm>
          <a:off x="6623478" y="4294436"/>
          <a:ext cx="584904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452"/>
                <a:gridCol w="292452"/>
              </a:tblGrid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94176"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798807" y="4878660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513903" y="4750203"/>
            <a:ext cx="1064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93667" y="2571351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79151" y="939506"/>
            <a:ext cx="41870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2*2</a:t>
            </a:r>
          </a:p>
        </p:txBody>
      </p:sp>
    </p:spTree>
    <p:extLst>
      <p:ext uri="{BB962C8B-B14F-4D97-AF65-F5344CB8AC3E}">
        <p14:creationId xmlns:p14="http://schemas.microsoft.com/office/powerpoint/2010/main" val="9293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268</Words>
  <Application>Microsoft Macintosh PowerPoint</Application>
  <PresentationFormat>Widescreen</PresentationFormat>
  <Paragraphs>204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Shuofan Zhang</dc:creator>
  <cp:lastModifiedBy>Shuofan Zhang</cp:lastModifiedBy>
  <cp:revision>33</cp:revision>
  <dcterms:created xsi:type="dcterms:W3CDTF">2018-05-25T15:01:16Z</dcterms:created>
  <dcterms:modified xsi:type="dcterms:W3CDTF">2018-05-26T09:12:37Z</dcterms:modified>
</cp:coreProperties>
</file>