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/>
    <p:restoredTop sz="94697"/>
  </p:normalViewPr>
  <p:slideViewPr>
    <p:cSldViewPr snapToGrid="0" snapToObjects="1">
      <p:cViewPr>
        <p:scale>
          <a:sx n="100" d="100"/>
          <a:sy n="100" d="100"/>
        </p:scale>
        <p:origin x="75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56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0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1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5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27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2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1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2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9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1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7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AFCC3-AF3A-D14E-B643-AFFEE0B65E8D}" type="datetimeFigureOut">
              <a:rPr lang="en-US" smtClean="0"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5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164" y="1800108"/>
            <a:ext cx="2313986" cy="99427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Linear</a:t>
            </a:r>
          </a:p>
          <a:p>
            <a:pPr algn="ctr"/>
            <a:r>
              <a:rPr lang="en-US" sz="1600" dirty="0" smtClean="0"/>
              <a:t>Train set = 100,000</a:t>
            </a:r>
          </a:p>
          <a:p>
            <a:pPr algn="ctr"/>
            <a:r>
              <a:rPr lang="en-US" sz="1600" dirty="0" smtClean="0"/>
              <a:t>Validation set =  40,000</a:t>
            </a:r>
          </a:p>
        </p:txBody>
      </p:sp>
      <p:sp>
        <p:nvSpPr>
          <p:cNvPr id="8" name="Rectangle 7"/>
          <p:cNvSpPr/>
          <p:nvPr/>
        </p:nvSpPr>
        <p:spPr>
          <a:xfrm>
            <a:off x="35236" y="2809569"/>
            <a:ext cx="2307914" cy="11780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Null</a:t>
            </a:r>
          </a:p>
          <a:p>
            <a:pPr algn="ctr"/>
            <a:r>
              <a:rPr lang="en-US" sz="1600" dirty="0" smtClean="0"/>
              <a:t>Train set = 100,000</a:t>
            </a:r>
          </a:p>
          <a:p>
            <a:pPr algn="ctr"/>
            <a:r>
              <a:rPr lang="en-US" sz="1600" dirty="0" smtClean="0"/>
              <a:t>Validation set =  40,000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344167" y="2472842"/>
            <a:ext cx="1148334" cy="65826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Convnets</a:t>
            </a:r>
            <a:endParaRPr lang="en-US" sz="1600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3489590" y="2395220"/>
            <a:ext cx="1235056" cy="78454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Computer </a:t>
            </a:r>
          </a:p>
          <a:p>
            <a:pPr algn="ctr"/>
            <a:r>
              <a:rPr lang="en-US" sz="1600" dirty="0" smtClean="0"/>
              <a:t>models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29164" y="786595"/>
            <a:ext cx="936036" cy="518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150*150 pixels</a:t>
            </a:r>
            <a:endParaRPr lang="en-US" sz="160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65200" y="1312298"/>
            <a:ext cx="383683" cy="436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9164" y="4370696"/>
            <a:ext cx="936035" cy="5127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150*150 pixels</a:t>
            </a:r>
            <a:endParaRPr lang="en-US" sz="16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965199" y="4002836"/>
            <a:ext cx="482601" cy="367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722180" y="1778180"/>
            <a:ext cx="1927613" cy="1069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Linear</a:t>
            </a:r>
          </a:p>
          <a:p>
            <a:pPr algn="ctr"/>
            <a:r>
              <a:rPr lang="en-US" sz="1600" dirty="0" smtClean="0"/>
              <a:t>Test set = 100,000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5722180" y="2855185"/>
            <a:ext cx="1927613" cy="10694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Null</a:t>
            </a:r>
          </a:p>
          <a:p>
            <a:pPr algn="ctr"/>
            <a:r>
              <a:rPr lang="en-US" sz="1600" dirty="0" smtClean="0"/>
              <a:t>Test set = 100,000</a:t>
            </a:r>
            <a:endParaRPr lang="en-US" sz="1600" dirty="0"/>
          </a:p>
        </p:txBody>
      </p:sp>
      <p:sp>
        <p:nvSpPr>
          <p:cNvPr id="37" name="Right Arrow 36"/>
          <p:cNvSpPr/>
          <p:nvPr/>
        </p:nvSpPr>
        <p:spPr>
          <a:xfrm>
            <a:off x="7651108" y="2140855"/>
            <a:ext cx="1034396" cy="508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Evaluate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685504" y="2015567"/>
            <a:ext cx="1083094" cy="702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Accuracy</a:t>
            </a:r>
          </a:p>
          <a:p>
            <a:pPr algn="ctr"/>
            <a:r>
              <a:rPr lang="en-US" sz="1600" dirty="0" smtClean="0"/>
              <a:t>= Power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8707766" y="2918289"/>
            <a:ext cx="1083094" cy="7950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Accuracy</a:t>
            </a:r>
          </a:p>
          <a:p>
            <a:pPr algn="ctr"/>
            <a:r>
              <a:rPr lang="en-US" sz="1600" dirty="0" smtClean="0"/>
              <a:t>= 1-alpha</a:t>
            </a:r>
            <a:endParaRPr lang="en-US" sz="1600" dirty="0"/>
          </a:p>
        </p:txBody>
      </p:sp>
      <p:sp>
        <p:nvSpPr>
          <p:cNvPr id="41" name="Right Arrow 40"/>
          <p:cNvSpPr/>
          <p:nvPr/>
        </p:nvSpPr>
        <p:spPr>
          <a:xfrm rot="1425388">
            <a:off x="9772984" y="2318640"/>
            <a:ext cx="1108710" cy="379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Calculate</a:t>
            </a:r>
          </a:p>
        </p:txBody>
      </p:sp>
      <p:sp>
        <p:nvSpPr>
          <p:cNvPr id="42" name="Right Arrow 41"/>
          <p:cNvSpPr/>
          <p:nvPr/>
        </p:nvSpPr>
        <p:spPr>
          <a:xfrm rot="20229995">
            <a:off x="9817021" y="2969158"/>
            <a:ext cx="1149329" cy="36692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Calculate</a:t>
            </a:r>
            <a:endParaRPr lang="en-US" sz="1600"/>
          </a:p>
        </p:txBody>
      </p:sp>
      <p:sp>
        <p:nvSpPr>
          <p:cNvPr id="43" name="Rounded Rectangle 42"/>
          <p:cNvSpPr/>
          <p:nvPr/>
        </p:nvSpPr>
        <p:spPr>
          <a:xfrm>
            <a:off x="10962188" y="2612488"/>
            <a:ext cx="1089307" cy="52859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Average accuracy</a:t>
            </a:r>
            <a:endParaRPr lang="en-US" sz="1600" dirty="0" smtClean="0"/>
          </a:p>
        </p:txBody>
      </p:sp>
      <p:sp>
        <p:nvSpPr>
          <p:cNvPr id="44" name="Right Arrow 43"/>
          <p:cNvSpPr/>
          <p:nvPr/>
        </p:nvSpPr>
        <p:spPr>
          <a:xfrm>
            <a:off x="4746827" y="2494136"/>
            <a:ext cx="948315" cy="675671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Predict</a:t>
            </a:r>
          </a:p>
        </p:txBody>
      </p:sp>
      <p:sp>
        <p:nvSpPr>
          <p:cNvPr id="49" name="Right Arrow 48"/>
          <p:cNvSpPr/>
          <p:nvPr/>
        </p:nvSpPr>
        <p:spPr>
          <a:xfrm>
            <a:off x="7651027" y="3102819"/>
            <a:ext cx="1034558" cy="50873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Evaluate</a:t>
            </a:r>
          </a:p>
        </p:txBody>
      </p:sp>
      <p:sp>
        <p:nvSpPr>
          <p:cNvPr id="51" name="Up Arrow 50"/>
          <p:cNvSpPr/>
          <p:nvPr/>
        </p:nvSpPr>
        <p:spPr>
          <a:xfrm>
            <a:off x="11233792" y="1195522"/>
            <a:ext cx="546100" cy="1389890"/>
          </a:xfrm>
          <a:prstGeom prst="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Highest</a:t>
            </a:r>
          </a:p>
        </p:txBody>
      </p:sp>
      <p:sp>
        <p:nvSpPr>
          <p:cNvPr id="52" name="Oval 51"/>
          <p:cNvSpPr/>
          <p:nvPr/>
        </p:nvSpPr>
        <p:spPr>
          <a:xfrm>
            <a:off x="10938196" y="114281"/>
            <a:ext cx="1137292" cy="102233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Best Model</a:t>
            </a:r>
          </a:p>
        </p:txBody>
      </p:sp>
    </p:spTree>
    <p:extLst>
      <p:ext uri="{BB962C8B-B14F-4D97-AF65-F5344CB8AC3E}">
        <p14:creationId xmlns:p14="http://schemas.microsoft.com/office/powerpoint/2010/main" val="136316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51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Shuofan Zhang</dc:creator>
  <cp:lastModifiedBy>Shuofan Zhang</cp:lastModifiedBy>
  <cp:revision>12</cp:revision>
  <dcterms:created xsi:type="dcterms:W3CDTF">2018-05-25T15:01:16Z</dcterms:created>
  <dcterms:modified xsi:type="dcterms:W3CDTF">2018-05-26T01:39:17Z</dcterms:modified>
</cp:coreProperties>
</file>