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7"/>
  </p:normalViewPr>
  <p:slideViewPr>
    <p:cSldViewPr snapToGrid="0" snapToObjects="1">
      <p:cViewPr>
        <p:scale>
          <a:sx n="100" d="100"/>
          <a:sy n="100" d="100"/>
        </p:scale>
        <p:origin x="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44167" y="2472842"/>
            <a:ext cx="1148334" cy="65826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Convnets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164" y="786595"/>
            <a:ext cx="936036" cy="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150*150 pixels</a:t>
            </a:r>
            <a:endParaRPr lang="en-US" sz="16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2259" y="1348689"/>
            <a:ext cx="383683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64" y="4370696"/>
            <a:ext cx="936035" cy="512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150*150 pixels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3341" y="4018023"/>
            <a:ext cx="482601" cy="36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425388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229995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612488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46827" y="2494136"/>
            <a:ext cx="948315" cy="67567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2" y="1195522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14</cp:revision>
  <dcterms:created xsi:type="dcterms:W3CDTF">2018-05-25T15:01:16Z</dcterms:created>
  <dcterms:modified xsi:type="dcterms:W3CDTF">2018-05-26T01:55:54Z</dcterms:modified>
</cp:coreProperties>
</file>