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>
        <p:scale>
          <a:sx n="100" d="100"/>
          <a:sy n="100" d="100"/>
        </p:scale>
        <p:origin x="7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C1EF-23DA-CE4E-95B2-344CDCA031BB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5195-1EEF-3C46-A54E-6F9D58B7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 parameters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388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229995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612488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21034" y="2592774"/>
            <a:ext cx="962311" cy="460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2" y="1195522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127" y="446676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873410" y="1255156"/>
            <a:ext cx="625494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159" y="4745006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5" name="Up Arrow 24"/>
          <p:cNvSpPr/>
          <p:nvPr/>
        </p:nvSpPr>
        <p:spPr>
          <a:xfrm>
            <a:off x="1026586" y="4002836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89798" y="1327942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" name="Curved Connector 3"/>
          <p:cNvCxnSpPr>
            <a:stCxn id="7" idx="3"/>
            <a:endCxn id="2" idx="4"/>
          </p:cNvCxnSpPr>
          <p:nvPr/>
        </p:nvCxnSpPr>
        <p:spPr>
          <a:xfrm flipV="1">
            <a:off x="2343150" y="1741375"/>
            <a:ext cx="721565" cy="5558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" idx="7"/>
          </p:cNvCxnSpPr>
          <p:nvPr/>
        </p:nvCxnSpPr>
        <p:spPr>
          <a:xfrm rot="5400000" flipH="1" flipV="1">
            <a:off x="3661516" y="949451"/>
            <a:ext cx="178053" cy="700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3812073" y="1691135"/>
            <a:ext cx="972723" cy="524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16908" y="1014221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2637380" y="3539367"/>
            <a:ext cx="949833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7" name="Curved Connector 46"/>
          <p:cNvCxnSpPr>
            <a:endCxn id="46" idx="0"/>
          </p:cNvCxnSpPr>
          <p:nvPr/>
        </p:nvCxnSpPr>
        <p:spPr>
          <a:xfrm>
            <a:off x="2373811" y="3082342"/>
            <a:ext cx="738486" cy="457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6" idx="4"/>
            <a:endCxn id="53" idx="2"/>
          </p:cNvCxnSpPr>
          <p:nvPr/>
        </p:nvCxnSpPr>
        <p:spPr>
          <a:xfrm rot="16200000" flipH="1">
            <a:off x="3234076" y="3831020"/>
            <a:ext cx="491452" cy="73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3" idx="6"/>
          </p:cNvCxnSpPr>
          <p:nvPr/>
        </p:nvCxnSpPr>
        <p:spPr>
          <a:xfrm flipH="1" flipV="1">
            <a:off x="4236520" y="3179763"/>
            <a:ext cx="513039" cy="1264489"/>
          </a:xfrm>
          <a:prstGeom prst="curvedConnector4">
            <a:avLst>
              <a:gd name="adj1" fmla="val -44558"/>
              <a:gd name="adj2" fmla="val 58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847308" y="4237535"/>
            <a:ext cx="902251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rot="19767573">
            <a:off x="2421367" y="2039290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rot="1490607">
            <a:off x="2350288" y="3002579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424996" y="1009424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2945" y="4247911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9" name="TextBox 68"/>
          <p:cNvSpPr txBox="1"/>
          <p:nvPr/>
        </p:nvSpPr>
        <p:spPr>
          <a:xfrm rot="1536985">
            <a:off x="4219153" y="3467648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  <p:sp>
        <p:nvSpPr>
          <p:cNvPr id="70" name="TextBox 69"/>
          <p:cNvSpPr txBox="1"/>
          <p:nvPr/>
        </p:nvSpPr>
        <p:spPr>
          <a:xfrm rot="19140433">
            <a:off x="4045908" y="1586114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1153" y="388956"/>
            <a:ext cx="1064536" cy="776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1 real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5" y="187964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808928" y="3020148"/>
            <a:ext cx="945773" cy="688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 Null plots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1097" y="1879645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13873" y="187536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97965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51142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600" dirty="0" smtClean="0"/>
              <a:t>……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314495" y="291813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97964" y="3948883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61938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25912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plot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382007" y="2116553"/>
            <a:ext cx="460501" cy="2520045"/>
          </a:xfrm>
          <a:prstGeom prst="rightBrac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43095" y="428235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7257" y="5538777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9" name="Up Arrow 8"/>
          <p:cNvSpPr/>
          <p:nvPr/>
        </p:nvSpPr>
        <p:spPr>
          <a:xfrm>
            <a:off x="1767683" y="4834707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3169" y="572036"/>
            <a:ext cx="768040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9677"/>
              </p:ext>
            </p:extLst>
          </p:nvPr>
        </p:nvGraphicFramePr>
        <p:xfrm>
          <a:off x="5358007" y="1587876"/>
          <a:ext cx="986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3"/>
                <a:gridCol w="328853"/>
                <a:gridCol w="328853"/>
              </a:tblGrid>
              <a:tr h="34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29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Lineup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34"/>
          <p:cNvCxnSpPr/>
          <p:nvPr/>
        </p:nvCxnSpPr>
        <p:spPr>
          <a:xfrm>
            <a:off x="4777703" y="730084"/>
            <a:ext cx="1160608" cy="8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4841" y="472499"/>
            <a:ext cx="82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47" name="Curved Connector 46"/>
          <p:cNvCxnSpPr>
            <a:stCxn id="14" idx="3"/>
          </p:cNvCxnSpPr>
          <p:nvPr/>
        </p:nvCxnSpPr>
        <p:spPr>
          <a:xfrm flipV="1">
            <a:off x="4754701" y="2771680"/>
            <a:ext cx="831587" cy="592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59653" y="1279845"/>
            <a:ext cx="702325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23277" y="2163213"/>
            <a:ext cx="6731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49699" y="2449362"/>
            <a:ext cx="610861" cy="8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15037" y="94751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0" name="Oval 59"/>
          <p:cNvSpPr/>
          <p:nvPr/>
        </p:nvSpPr>
        <p:spPr>
          <a:xfrm>
            <a:off x="7140582" y="1901354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1" name="Oval 60"/>
          <p:cNvSpPr/>
          <p:nvPr/>
        </p:nvSpPr>
        <p:spPr>
          <a:xfrm>
            <a:off x="7140582" y="306309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4" name="TextBox 63"/>
          <p:cNvSpPr txBox="1"/>
          <p:nvPr/>
        </p:nvSpPr>
        <p:spPr>
          <a:xfrm rot="18970241">
            <a:off x="6142046" y="134422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Evaluated by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 rot="3253799">
            <a:off x="6094677" y="2750891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Evaluated by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7435284" y="3690479"/>
            <a:ext cx="75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155688" y="1063157"/>
            <a:ext cx="914400" cy="6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81088" y="2137088"/>
            <a:ext cx="92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212" y="2371679"/>
            <a:ext cx="955930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10017">
            <a:off x="8339702" y="1139963"/>
            <a:ext cx="92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Pick real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71652" y="1834508"/>
            <a:ext cx="88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null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8952392">
            <a:off x="8149939" y="271992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real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151743" y="1559915"/>
            <a:ext cx="1295400" cy="71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 value calculated for each lineup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614200" y="2864955"/>
            <a:ext cx="70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0304" y="3708158"/>
            <a:ext cx="14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 Lineup in </a:t>
            </a:r>
            <a:r>
              <a:rPr lang="en-US" sz="1400" smtClean="0"/>
              <a:t>Turk’s experiment 2</a:t>
            </a:r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159937" y="4185212"/>
            <a:ext cx="13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351 evaluation by human</a:t>
            </a:r>
            <a:endParaRPr lang="en-US" sz="140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0369834" y="995719"/>
            <a:ext cx="288099" cy="4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66646" y="605029"/>
            <a:ext cx="129540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0766646" y="2136516"/>
            <a:ext cx="1295400" cy="71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662" y="28370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&lt; alpha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28663" y="28744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&gt; alpha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53700" y="2095128"/>
            <a:ext cx="288099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9382"/>
              </p:ext>
            </p:extLst>
          </p:nvPr>
        </p:nvGraphicFramePr>
        <p:xfrm>
          <a:off x="153096" y="2473306"/>
          <a:ext cx="17516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49"/>
                <a:gridCol w="291949"/>
                <a:gridCol w="291949"/>
                <a:gridCol w="291949"/>
                <a:gridCol w="291949"/>
                <a:gridCol w="291949"/>
              </a:tblGrid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962410" y="812776"/>
            <a:ext cx="2062448" cy="1567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3033" y="230815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7475"/>
              </p:ext>
            </p:extLst>
          </p:nvPr>
        </p:nvGraphicFramePr>
        <p:xfrm>
          <a:off x="2073316" y="538592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9934"/>
              </p:ext>
            </p:extLst>
          </p:nvPr>
        </p:nvGraphicFramePr>
        <p:xfrm>
          <a:off x="4191608" y="168287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456147" y="78229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0340" y="30637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4891"/>
              </p:ext>
            </p:extLst>
          </p:nvPr>
        </p:nvGraphicFramePr>
        <p:xfrm>
          <a:off x="6565722" y="47278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 rot="5400000">
            <a:off x="2445418" y="5691044"/>
            <a:ext cx="73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……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94939" y="5675270"/>
            <a:ext cx="70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smtClean="0"/>
              <a:t>……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962410" y="2987813"/>
            <a:ext cx="2212700" cy="359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3320" y="2350283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Filter 2</a:t>
            </a:r>
            <a:endParaRPr lang="en-US" sz="1400" dirty="0" smtClean="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285"/>
              </p:ext>
            </p:extLst>
          </p:nvPr>
        </p:nvGraphicFramePr>
        <p:xfrm>
          <a:off x="2562299" y="2654129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0391"/>
              </p:ext>
            </p:extLst>
          </p:nvPr>
        </p:nvGraphicFramePr>
        <p:xfrm>
          <a:off x="4201889" y="2135436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/>
          <p:nvPr/>
        </p:nvCxnSpPr>
        <p:spPr>
          <a:xfrm>
            <a:off x="5475803" y="244494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89996" y="196902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2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5268"/>
              </p:ext>
            </p:extLst>
          </p:nvPr>
        </p:nvGraphicFramePr>
        <p:xfrm>
          <a:off x="6585378" y="2135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962410" y="4124733"/>
            <a:ext cx="2229198" cy="395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8781"/>
              </p:ext>
            </p:extLst>
          </p:nvPr>
        </p:nvGraphicFramePr>
        <p:xfrm>
          <a:off x="4225477" y="4140603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467007" y="4248960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3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71998"/>
              </p:ext>
            </p:extLst>
          </p:nvPr>
        </p:nvGraphicFramePr>
        <p:xfrm>
          <a:off x="2327290" y="4556737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720839" y="4226983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Max</a:t>
            </a:r>
          </a:p>
          <a:p>
            <a:r>
              <a:rPr lang="en-US" sz="1400" dirty="0" smtClean="0"/>
              <a:t>Pool 3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3634"/>
              </p:ext>
            </p:extLst>
          </p:nvPr>
        </p:nvGraphicFramePr>
        <p:xfrm>
          <a:off x="6623478" y="4294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8807" y="4878660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13903" y="4750203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93667" y="2571351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9151" y="939506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</p:spTree>
    <p:extLst>
      <p:ext uri="{BB962C8B-B14F-4D97-AF65-F5344CB8AC3E}">
        <p14:creationId xmlns:p14="http://schemas.microsoft.com/office/powerpoint/2010/main" val="9293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284</Words>
  <Application>Microsoft Macintosh PowerPoint</Application>
  <PresentationFormat>Widescreen</PresentationFormat>
  <Paragraphs>217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36</cp:revision>
  <dcterms:created xsi:type="dcterms:W3CDTF">2018-05-25T15:01:16Z</dcterms:created>
  <dcterms:modified xsi:type="dcterms:W3CDTF">2018-05-26T12:59:39Z</dcterms:modified>
</cp:coreProperties>
</file>