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0"/>
    <p:restoredTop sz="94697"/>
  </p:normalViewPr>
  <p:slideViewPr>
    <p:cSldViewPr snapToGrid="0" snapToObjects="1">
      <p:cViewPr>
        <p:scale>
          <a:sx n="102" d="100"/>
          <a:sy n="102" d="100"/>
        </p:scale>
        <p:origin x="680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7C1EF-23DA-CE4E-95B2-344CDCA031BB}" type="datetimeFigureOut">
              <a:rPr lang="en-US" smtClean="0"/>
              <a:t>5/26/18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F5195-1EEF-3C46-A54E-6F9D58B74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43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5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0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1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5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2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2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1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2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9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1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7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AFCC3-AF3A-D14E-B643-AFFEE0B65E8D}" type="datetimeFigureOut">
              <a:rPr lang="en-US" smtClean="0"/>
              <a:t>5/26/18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2CABB-3F8F-224E-9BB1-6C4D43ED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5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164" y="1800108"/>
            <a:ext cx="2313986" cy="99427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Linear</a:t>
            </a:r>
          </a:p>
          <a:p>
            <a:pPr algn="ctr"/>
            <a:r>
              <a:rPr lang="en-US" sz="1600" dirty="0" smtClean="0"/>
              <a:t>Train set = 100,000</a:t>
            </a:r>
          </a:p>
          <a:p>
            <a:pPr algn="ctr"/>
            <a:r>
              <a:rPr lang="en-US" sz="1600" dirty="0" smtClean="0"/>
              <a:t>Validation set =  40,000</a:t>
            </a:r>
          </a:p>
        </p:txBody>
      </p:sp>
      <p:sp>
        <p:nvSpPr>
          <p:cNvPr id="8" name="Rectangle 7"/>
          <p:cNvSpPr/>
          <p:nvPr/>
        </p:nvSpPr>
        <p:spPr>
          <a:xfrm>
            <a:off x="35236" y="2809569"/>
            <a:ext cx="2307914" cy="1178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Null</a:t>
            </a:r>
          </a:p>
          <a:p>
            <a:pPr algn="ctr"/>
            <a:r>
              <a:rPr lang="en-US" sz="1600" dirty="0" smtClean="0"/>
              <a:t>Train set = 100,000</a:t>
            </a:r>
          </a:p>
          <a:p>
            <a:pPr algn="ctr"/>
            <a:r>
              <a:rPr lang="en-US" sz="1600" dirty="0" smtClean="0"/>
              <a:t>Validation set =  40,000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344167" y="2472842"/>
            <a:ext cx="1148334" cy="65826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Convnets</a:t>
            </a:r>
            <a:endParaRPr lang="en-US" sz="1600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3489590" y="2395220"/>
            <a:ext cx="1235056" cy="7845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Computer </a:t>
            </a:r>
          </a:p>
          <a:p>
            <a:pPr algn="ctr"/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29164" y="786595"/>
            <a:ext cx="936036" cy="518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150*150 pixels</a:t>
            </a:r>
            <a:endParaRPr lang="en-US" sz="160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82259" y="1348689"/>
            <a:ext cx="383683" cy="436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9164" y="4370696"/>
            <a:ext cx="936035" cy="5127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150*150 pixels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83341" y="4018023"/>
            <a:ext cx="482601" cy="36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22180" y="1778180"/>
            <a:ext cx="1927613" cy="1069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Linear</a:t>
            </a:r>
          </a:p>
          <a:p>
            <a:pPr algn="ctr"/>
            <a:r>
              <a:rPr lang="en-US" sz="1600" dirty="0" smtClean="0"/>
              <a:t>Test set = 100,000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5722180" y="2855185"/>
            <a:ext cx="1927613" cy="10694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Null</a:t>
            </a:r>
          </a:p>
          <a:p>
            <a:pPr algn="ctr"/>
            <a:r>
              <a:rPr lang="en-US" sz="1600" dirty="0" smtClean="0"/>
              <a:t>Test set = 100,000</a:t>
            </a:r>
            <a:endParaRPr lang="en-US" sz="1600" dirty="0"/>
          </a:p>
        </p:txBody>
      </p:sp>
      <p:sp>
        <p:nvSpPr>
          <p:cNvPr id="37" name="Right Arrow 36"/>
          <p:cNvSpPr/>
          <p:nvPr/>
        </p:nvSpPr>
        <p:spPr>
          <a:xfrm>
            <a:off x="7651108" y="2140855"/>
            <a:ext cx="1034396" cy="508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Evaluate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685504" y="2015567"/>
            <a:ext cx="1083094" cy="702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Accuracy</a:t>
            </a:r>
          </a:p>
          <a:p>
            <a:pPr algn="ctr"/>
            <a:r>
              <a:rPr lang="en-US" sz="1600" dirty="0" smtClean="0"/>
              <a:t>= Power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8707766" y="2918289"/>
            <a:ext cx="1083094" cy="7950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Accuracy</a:t>
            </a:r>
          </a:p>
          <a:p>
            <a:pPr algn="ctr"/>
            <a:r>
              <a:rPr lang="en-US" sz="1600" dirty="0" smtClean="0"/>
              <a:t>= 1-alpha</a:t>
            </a:r>
            <a:endParaRPr lang="en-US" sz="1600" dirty="0"/>
          </a:p>
        </p:txBody>
      </p:sp>
      <p:sp>
        <p:nvSpPr>
          <p:cNvPr id="41" name="Right Arrow 40"/>
          <p:cNvSpPr/>
          <p:nvPr/>
        </p:nvSpPr>
        <p:spPr>
          <a:xfrm rot="1425388">
            <a:off x="9772984" y="2318640"/>
            <a:ext cx="1108710" cy="379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Calculate</a:t>
            </a:r>
          </a:p>
        </p:txBody>
      </p:sp>
      <p:sp>
        <p:nvSpPr>
          <p:cNvPr id="42" name="Right Arrow 41"/>
          <p:cNvSpPr/>
          <p:nvPr/>
        </p:nvSpPr>
        <p:spPr>
          <a:xfrm rot="20229995">
            <a:off x="9817021" y="2969158"/>
            <a:ext cx="1149329" cy="36692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Calculate</a:t>
            </a:r>
            <a:endParaRPr lang="en-US" sz="1600"/>
          </a:p>
        </p:txBody>
      </p:sp>
      <p:sp>
        <p:nvSpPr>
          <p:cNvPr id="43" name="Rounded Rectangle 42"/>
          <p:cNvSpPr/>
          <p:nvPr/>
        </p:nvSpPr>
        <p:spPr>
          <a:xfrm>
            <a:off x="10962188" y="2612488"/>
            <a:ext cx="1089307" cy="5285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Average accuracy</a:t>
            </a:r>
            <a:endParaRPr lang="en-US" sz="1600" dirty="0" smtClean="0"/>
          </a:p>
        </p:txBody>
      </p:sp>
      <p:sp>
        <p:nvSpPr>
          <p:cNvPr id="44" name="Right Arrow 43"/>
          <p:cNvSpPr/>
          <p:nvPr/>
        </p:nvSpPr>
        <p:spPr>
          <a:xfrm>
            <a:off x="4746827" y="2494136"/>
            <a:ext cx="948315" cy="675671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Predict</a:t>
            </a:r>
          </a:p>
        </p:txBody>
      </p:sp>
      <p:sp>
        <p:nvSpPr>
          <p:cNvPr id="49" name="Right Arrow 48"/>
          <p:cNvSpPr/>
          <p:nvPr/>
        </p:nvSpPr>
        <p:spPr>
          <a:xfrm>
            <a:off x="7651027" y="3102819"/>
            <a:ext cx="1034558" cy="50873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Evaluate</a:t>
            </a:r>
          </a:p>
        </p:txBody>
      </p:sp>
      <p:sp>
        <p:nvSpPr>
          <p:cNvPr id="51" name="Up Arrow 50"/>
          <p:cNvSpPr/>
          <p:nvPr/>
        </p:nvSpPr>
        <p:spPr>
          <a:xfrm>
            <a:off x="11233792" y="1195522"/>
            <a:ext cx="546100" cy="1389890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Highest</a:t>
            </a:r>
          </a:p>
        </p:txBody>
      </p:sp>
      <p:sp>
        <p:nvSpPr>
          <p:cNvPr id="52" name="Oval 51"/>
          <p:cNvSpPr/>
          <p:nvPr/>
        </p:nvSpPr>
        <p:spPr>
          <a:xfrm>
            <a:off x="10938196" y="114281"/>
            <a:ext cx="1137292" cy="10223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Best Model</a:t>
            </a:r>
          </a:p>
        </p:txBody>
      </p:sp>
    </p:spTree>
    <p:extLst>
      <p:ext uri="{BB962C8B-B14F-4D97-AF65-F5344CB8AC3E}">
        <p14:creationId xmlns:p14="http://schemas.microsoft.com/office/powerpoint/2010/main" val="136316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91153" y="388956"/>
            <a:ext cx="1064536" cy="7768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Linear</a:t>
            </a:r>
          </a:p>
          <a:p>
            <a:pPr algn="ctr"/>
            <a:r>
              <a:rPr lang="en-US" sz="1600" dirty="0" smtClean="0"/>
              <a:t>1 real plot</a:t>
            </a:r>
          </a:p>
        </p:txBody>
      </p:sp>
      <p:sp>
        <p:nvSpPr>
          <p:cNvPr id="8" name="Rectangle 7"/>
          <p:cNvSpPr/>
          <p:nvPr/>
        </p:nvSpPr>
        <p:spPr>
          <a:xfrm>
            <a:off x="197965" y="1879646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Null plot</a:t>
            </a:r>
            <a:endParaRPr lang="en-US" sz="1600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3808928" y="3020148"/>
            <a:ext cx="945773" cy="6880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19 Null plots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61097" y="1879645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Null plot</a:t>
            </a:r>
            <a:endParaRPr lang="en-US" sz="160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2313873" y="1875367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Null plot</a:t>
            </a:r>
            <a:endParaRPr lang="en-US" sz="1600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197965" y="2912847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Null plot</a:t>
            </a:r>
            <a:endParaRPr lang="en-US" sz="1600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1251142" y="2912847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sz="1600" dirty="0" smtClean="0"/>
              <a:t>……</a:t>
            </a:r>
            <a:endParaRPr lang="en-US" sz="1600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2314495" y="2918136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Null plot</a:t>
            </a:r>
            <a:endParaRPr lang="en-US" sz="1600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197964" y="3948883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Null plot</a:t>
            </a:r>
            <a:endParaRPr lang="en-US" sz="1600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1261938" y="3942672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Null plot</a:t>
            </a:r>
            <a:endParaRPr lang="en-US" sz="160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2325912" y="3942672"/>
            <a:ext cx="1057465" cy="8920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Null plot</a:t>
            </a:r>
          </a:p>
        </p:txBody>
      </p:sp>
      <p:sp>
        <p:nvSpPr>
          <p:cNvPr id="4" name="Right Brace 3"/>
          <p:cNvSpPr/>
          <p:nvPr/>
        </p:nvSpPr>
        <p:spPr>
          <a:xfrm>
            <a:off x="3382007" y="2116553"/>
            <a:ext cx="460501" cy="2520045"/>
          </a:xfrm>
          <a:prstGeom prst="rightBrace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743095" y="428235"/>
            <a:ext cx="1150933" cy="6625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Linear</a:t>
            </a:r>
          </a:p>
          <a:p>
            <a:pPr algn="ctr"/>
            <a:r>
              <a:rPr lang="en-US" sz="1600" dirty="0" smtClean="0"/>
              <a:t>Simulation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427257" y="5538777"/>
            <a:ext cx="1064868" cy="7017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Null</a:t>
            </a:r>
          </a:p>
          <a:p>
            <a:pPr algn="ctr"/>
            <a:r>
              <a:rPr lang="en-US" sz="1600" dirty="0" smtClean="0"/>
              <a:t>Simulation</a:t>
            </a:r>
          </a:p>
        </p:txBody>
      </p:sp>
      <p:sp>
        <p:nvSpPr>
          <p:cNvPr id="9" name="Up Arrow 8"/>
          <p:cNvSpPr/>
          <p:nvPr/>
        </p:nvSpPr>
        <p:spPr>
          <a:xfrm>
            <a:off x="1767683" y="4834707"/>
            <a:ext cx="442117" cy="704070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913169" y="572036"/>
            <a:ext cx="768040" cy="388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179677"/>
              </p:ext>
            </p:extLst>
          </p:nvPr>
        </p:nvGraphicFramePr>
        <p:xfrm>
          <a:off x="5358007" y="1587876"/>
          <a:ext cx="98655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53"/>
                <a:gridCol w="328853"/>
                <a:gridCol w="328853"/>
              </a:tblGrid>
              <a:tr h="3436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43629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Lineup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436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Curved Connector 34"/>
          <p:cNvCxnSpPr/>
          <p:nvPr/>
        </p:nvCxnSpPr>
        <p:spPr>
          <a:xfrm>
            <a:off x="4777703" y="730084"/>
            <a:ext cx="1160608" cy="8047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64841" y="472499"/>
            <a:ext cx="826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Random</a:t>
            </a:r>
          </a:p>
          <a:p>
            <a:r>
              <a:rPr lang="en-US" sz="1400" dirty="0" smtClean="0"/>
              <a:t>position</a:t>
            </a:r>
            <a:endParaRPr lang="en-US" sz="1400" dirty="0"/>
          </a:p>
        </p:txBody>
      </p:sp>
      <p:cxnSp>
        <p:nvCxnSpPr>
          <p:cNvPr id="47" name="Curved Connector 46"/>
          <p:cNvCxnSpPr>
            <a:stCxn id="14" idx="3"/>
          </p:cNvCxnSpPr>
          <p:nvPr/>
        </p:nvCxnSpPr>
        <p:spPr>
          <a:xfrm flipV="1">
            <a:off x="4754701" y="2771680"/>
            <a:ext cx="831587" cy="5924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359653" y="1279845"/>
            <a:ext cx="702325" cy="66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6323277" y="2163213"/>
            <a:ext cx="67310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449699" y="2449362"/>
            <a:ext cx="610861" cy="84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115037" y="947515"/>
            <a:ext cx="977900" cy="4703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Human</a:t>
            </a:r>
          </a:p>
        </p:txBody>
      </p:sp>
      <p:sp>
        <p:nvSpPr>
          <p:cNvPr id="60" name="Oval 59"/>
          <p:cNvSpPr/>
          <p:nvPr/>
        </p:nvSpPr>
        <p:spPr>
          <a:xfrm>
            <a:off x="7140582" y="1901354"/>
            <a:ext cx="977900" cy="4703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Human</a:t>
            </a:r>
          </a:p>
        </p:txBody>
      </p:sp>
      <p:sp>
        <p:nvSpPr>
          <p:cNvPr id="61" name="Oval 60"/>
          <p:cNvSpPr/>
          <p:nvPr/>
        </p:nvSpPr>
        <p:spPr>
          <a:xfrm>
            <a:off x="7140582" y="3063095"/>
            <a:ext cx="977900" cy="4703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Human</a:t>
            </a:r>
          </a:p>
        </p:txBody>
      </p:sp>
      <p:sp>
        <p:nvSpPr>
          <p:cNvPr id="64" name="TextBox 63"/>
          <p:cNvSpPr txBox="1"/>
          <p:nvPr/>
        </p:nvSpPr>
        <p:spPr>
          <a:xfrm rot="18970241">
            <a:off x="6142046" y="1344220"/>
            <a:ext cx="113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Evaluated by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 rot="3253799">
            <a:off x="6094677" y="2750891"/>
            <a:ext cx="113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Evaluated by</a:t>
            </a:r>
            <a:endParaRPr lang="en-US" sz="1400"/>
          </a:p>
        </p:txBody>
      </p:sp>
      <p:sp>
        <p:nvSpPr>
          <p:cNvPr id="67" name="TextBox 66"/>
          <p:cNvSpPr txBox="1"/>
          <p:nvPr/>
        </p:nvSpPr>
        <p:spPr>
          <a:xfrm rot="5400000">
            <a:off x="7435284" y="3690479"/>
            <a:ext cx="755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smtClean="0"/>
              <a:t>……</a:t>
            </a:r>
            <a:endParaRPr lang="en-US" sz="28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8155688" y="1063157"/>
            <a:ext cx="914400" cy="63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81088" y="2137088"/>
            <a:ext cx="928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8236212" y="2371679"/>
            <a:ext cx="955930" cy="92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2110017">
            <a:off x="8339702" y="1139963"/>
            <a:ext cx="924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Pick real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8171652" y="1834508"/>
            <a:ext cx="88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Pick null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 rot="18952392">
            <a:off x="8149939" y="2719921"/>
            <a:ext cx="800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Pick real</a:t>
            </a:r>
            <a:endParaRPr lang="en-US" sz="1400" dirty="0"/>
          </a:p>
        </p:txBody>
      </p:sp>
      <p:sp>
        <p:nvSpPr>
          <p:cNvPr id="82" name="Rectangle 81"/>
          <p:cNvSpPr/>
          <p:nvPr/>
        </p:nvSpPr>
        <p:spPr>
          <a:xfrm>
            <a:off x="9151743" y="1559915"/>
            <a:ext cx="1295400" cy="7108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 value calculated for each lineup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 rot="5400000">
            <a:off x="5614200" y="2864955"/>
            <a:ext cx="709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2800" smtClean="0"/>
              <a:t>……</a:t>
            </a:r>
            <a:endParaRPr lang="en-US" sz="2800" dirty="0"/>
          </a:p>
        </p:txBody>
      </p:sp>
      <p:sp>
        <p:nvSpPr>
          <p:cNvPr id="85" name="TextBox 84"/>
          <p:cNvSpPr txBox="1"/>
          <p:nvPr/>
        </p:nvSpPr>
        <p:spPr>
          <a:xfrm>
            <a:off x="5160304" y="3708158"/>
            <a:ext cx="14434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70 Lineup in </a:t>
            </a:r>
            <a:r>
              <a:rPr lang="en-US" sz="1400" smtClean="0"/>
              <a:t>Turk’s experiment 2</a:t>
            </a:r>
            <a:endParaRPr lang="en-US" sz="1400"/>
          </a:p>
        </p:txBody>
      </p:sp>
      <p:sp>
        <p:nvSpPr>
          <p:cNvPr id="90" name="TextBox 89"/>
          <p:cNvSpPr txBox="1"/>
          <p:nvPr/>
        </p:nvSpPr>
        <p:spPr>
          <a:xfrm>
            <a:off x="7159937" y="4185212"/>
            <a:ext cx="1390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351 evaluation by human</a:t>
            </a:r>
            <a:endParaRPr lang="en-US" sz="1400"/>
          </a:p>
        </p:txBody>
      </p:sp>
      <p:cxnSp>
        <p:nvCxnSpPr>
          <p:cNvPr id="92" name="Straight Arrow Connector 91"/>
          <p:cNvCxnSpPr/>
          <p:nvPr/>
        </p:nvCxnSpPr>
        <p:spPr>
          <a:xfrm flipV="1">
            <a:off x="10369834" y="995719"/>
            <a:ext cx="288099" cy="49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0766646" y="605029"/>
            <a:ext cx="1295400" cy="710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Conclusion</a:t>
            </a:r>
          </a:p>
          <a:p>
            <a:pPr algn="ctr"/>
            <a:r>
              <a:rPr lang="en-US" sz="1400" dirty="0" smtClean="0"/>
              <a:t>= </a:t>
            </a:r>
          </a:p>
          <a:p>
            <a:pPr algn="ctr"/>
            <a:r>
              <a:rPr lang="en-US" sz="1400" dirty="0" smtClean="0"/>
              <a:t>Linear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10766646" y="2136516"/>
            <a:ext cx="1295400" cy="7108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Conclusion</a:t>
            </a:r>
          </a:p>
          <a:p>
            <a:pPr algn="ctr"/>
            <a:r>
              <a:rPr lang="en-US" sz="1400" dirty="0" smtClean="0"/>
              <a:t>= </a:t>
            </a:r>
          </a:p>
          <a:p>
            <a:pPr algn="ctr"/>
            <a:r>
              <a:rPr lang="en-US" sz="1400" dirty="0" smtClean="0"/>
              <a:t>Null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11028662" y="283706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 &lt; alpha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11028663" y="2874458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 &gt; alpha</a:t>
            </a:r>
            <a:endParaRPr lang="en-US" sz="1400" dirty="0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10453700" y="2095128"/>
            <a:ext cx="288099" cy="34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4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125</Words>
  <Application>Microsoft Macintosh PowerPoint</Application>
  <PresentationFormat>Widescreen</PresentationFormat>
  <Paragraphs>67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Shuofan Zhang</dc:creator>
  <cp:lastModifiedBy>Shuofan Zhang</cp:lastModifiedBy>
  <cp:revision>22</cp:revision>
  <dcterms:created xsi:type="dcterms:W3CDTF">2018-05-25T15:01:16Z</dcterms:created>
  <dcterms:modified xsi:type="dcterms:W3CDTF">2018-05-26T05:03:15Z</dcterms:modified>
</cp:coreProperties>
</file>