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24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6613525"/>
            <a:ext cx="3657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zh-CN" sz="1200" smtClean="0">
                <a:solidFill>
                  <a:srgbClr val="000000"/>
                </a:solidFill>
                <a:ea typeface="宋体" charset="-122"/>
              </a:rPr>
              <a:t>Introduction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Computational Seismology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5884D9-3483-4C18-A960-F0F09C8A31EC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3182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6613525"/>
            <a:ext cx="3657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zh-CN" sz="1200" smtClean="0">
                <a:solidFill>
                  <a:srgbClr val="000000"/>
                </a:solidFill>
                <a:ea typeface="宋体" charset="-122"/>
              </a:rPr>
              <a:t>Introduction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Computational Seismology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B1848B4-D7F6-4102-803C-D34198FF21F9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22103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6613525"/>
            <a:ext cx="3657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zh-CN" sz="1200" smtClean="0">
                <a:solidFill>
                  <a:srgbClr val="000000"/>
                </a:solidFill>
                <a:ea typeface="宋体" charset="-122"/>
              </a:rPr>
              <a:t>Introduction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Computational Seismology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B086E16-3169-474F-9B73-97F637355186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37687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6613525"/>
            <a:ext cx="3657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zh-CN" sz="1200" smtClean="0">
                <a:solidFill>
                  <a:srgbClr val="000000"/>
                </a:solidFill>
                <a:ea typeface="宋体" charset="-122"/>
              </a:rPr>
              <a:t>Introduction</a:t>
            </a:r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261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261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Computational Seismology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77DB4D-C582-43D8-9431-BD3D4669AD36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36495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Computational Seismology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DA7B3-A454-41F1-931B-23C3FE030CE9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326402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Computational Seismology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C240E61-10CF-426E-8823-2D5BC93A131A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94502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6613525"/>
            <a:ext cx="3657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zh-CN" sz="1200" smtClean="0">
                <a:solidFill>
                  <a:srgbClr val="000000"/>
                </a:solidFill>
                <a:ea typeface="宋体" charset="-122"/>
              </a:rPr>
              <a:t>Introduction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Computational Seismology</a:t>
            </a:r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19AA80E-7983-4850-A952-33E62C6E4E7A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3540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6613525"/>
            <a:ext cx="3657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zh-CN" sz="1200" smtClean="0">
                <a:solidFill>
                  <a:srgbClr val="000000"/>
                </a:solidFill>
                <a:ea typeface="宋体" charset="-122"/>
              </a:rPr>
              <a:t>Introduction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Computational Seismology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97C6A7-F6AF-4BF3-8463-5B37F73051A3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58580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Computational Seismology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26D00B3-D9C3-45DB-A6CA-EB7604ECA5D1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36735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6613525"/>
            <a:ext cx="3657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zh-CN" sz="1200" smtClean="0">
                <a:solidFill>
                  <a:srgbClr val="000000"/>
                </a:solidFill>
                <a:ea typeface="宋体" charset="-122"/>
              </a:rPr>
              <a:t>Introduction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Computational Seismology</a:t>
            </a:r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554DBF-8AAA-4CB2-9F6B-BA005F998A83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34642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Computational Seismology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54F444-453E-4CD6-BB35-5FD2E8F38D06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55234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6613525"/>
            <a:ext cx="3657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zh-CN" sz="1200" smtClean="0">
                <a:solidFill>
                  <a:srgbClr val="000000"/>
                </a:solidFill>
                <a:ea typeface="宋体" charset="-122"/>
              </a:rPr>
              <a:t>Introduction</a:t>
            </a:r>
          </a:p>
        </p:txBody>
      </p:sp>
      <p:sp>
        <p:nvSpPr>
          <p:cNvPr id="3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Computational Seismology</a:t>
            </a:r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2DF6A30-AB2D-4014-ACAC-72A85B1E728A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10686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6613525"/>
            <a:ext cx="3657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zh-CN" sz="1200" smtClean="0">
                <a:solidFill>
                  <a:srgbClr val="000000"/>
                </a:solidFill>
                <a:ea typeface="宋体" charset="-122"/>
              </a:rPr>
              <a:t>Introduction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>
                <a:solidFill>
                  <a:srgbClr val="000000"/>
                </a:solidFill>
              </a:rPr>
              <a:t>Computational Seismology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15B603F-2F0F-4E8B-807B-BD4D44FBFD5F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05478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smtClean="0"/>
              <a:t>Textmasterformate durch Klicken bearbeiten</a:t>
            </a:r>
          </a:p>
          <a:p>
            <a:pPr lvl="1"/>
            <a:r>
              <a:rPr lang="de-DE" altLang="zh-CN" smtClean="0"/>
              <a:t>Zweite Ebene</a:t>
            </a:r>
          </a:p>
          <a:p>
            <a:pPr lvl="2"/>
            <a:r>
              <a:rPr lang="de-DE" altLang="zh-CN" smtClean="0"/>
              <a:t>Dritte Ebene</a:t>
            </a:r>
          </a:p>
          <a:p>
            <a:pPr lvl="3"/>
            <a:r>
              <a:rPr lang="de-DE" altLang="zh-CN" smtClean="0"/>
              <a:t>Vierte Ebene</a:t>
            </a:r>
          </a:p>
          <a:p>
            <a:pPr lvl="4"/>
            <a:r>
              <a:rPr lang="de-DE" altLang="zh-CN" smtClean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613525"/>
            <a:ext cx="419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>
                <a:solidFill>
                  <a:srgbClr val="000000"/>
                </a:solidFill>
              </a:rPr>
              <a:t>Computational Seismology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F2C61B-3068-4B9F-A82C-79AB43B9ADFF}" type="slidenum">
              <a:rPr lang="de-DE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e-DE" altLang="zh-CN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613525"/>
            <a:ext cx="3657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zh-CN" sz="1200" smtClean="0">
                <a:solidFill>
                  <a:srgbClr val="000000"/>
                </a:solidFill>
                <a:ea typeface="宋体" charset="-122"/>
              </a:rPr>
              <a:t>Pseudospectral methods</a:t>
            </a:r>
          </a:p>
        </p:txBody>
      </p:sp>
    </p:spTree>
    <p:extLst>
      <p:ext uri="{BB962C8B-B14F-4D97-AF65-F5344CB8AC3E}">
        <p14:creationId xmlns:p14="http://schemas.microsoft.com/office/powerpoint/2010/main" val="359538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slow"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Homework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2D PSM code for tsunami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modeling</a:t>
            </a:r>
          </a:p>
          <a:p>
            <a:pPr marL="1080000">
              <a:defRPr/>
            </a:pPr>
            <a:r>
              <a:rPr lang="en-US" altLang="zh-CN" dirty="0" smtClean="0"/>
              <a:t>Topography of ocean bottom</a:t>
            </a:r>
          </a:p>
          <a:p>
            <a:pPr>
              <a:defRPr/>
            </a:pPr>
            <a:r>
              <a:rPr lang="en-US" altLang="zh-CN" dirty="0" smtClean="0"/>
              <a:t>Discussions: </a:t>
            </a:r>
          </a:p>
          <a:p>
            <a:pPr marL="0" indent="0">
              <a:buFontTx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      1) stability of PSM</a:t>
            </a:r>
          </a:p>
          <a:p>
            <a:pPr marL="0" indent="0">
              <a:buFontTx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      2) numerical </a:t>
            </a:r>
            <a:r>
              <a:rPr lang="en-US" altLang="zh-CN" dirty="0">
                <a:ea typeface="宋体" panose="02010600030101010101" pitchFamily="2" charset="-122"/>
              </a:rPr>
              <a:t>anisotropy </a:t>
            </a:r>
            <a:r>
              <a:rPr lang="en-US" altLang="zh-CN" dirty="0" smtClean="0">
                <a:ea typeface="宋体" panose="02010600030101010101" pitchFamily="2" charset="-122"/>
              </a:rPr>
              <a:t>and </a:t>
            </a:r>
            <a:r>
              <a:rPr lang="en-US" altLang="zh-CN" dirty="0" smtClean="0"/>
              <a:t>dispersions for FDM (3 and 5 points) and PSM</a:t>
            </a:r>
          </a:p>
          <a:p>
            <a:pPr marL="0" indent="0">
              <a:buFontTx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      3) computational efficiency between FDM (3 and 5 points) and PSM</a:t>
            </a:r>
          </a:p>
          <a:p>
            <a:pPr marL="0" indent="0">
              <a:buFontTx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      4) Gibbs phenomenon</a:t>
            </a:r>
          </a:p>
        </p:txBody>
      </p:sp>
      <p:sp>
        <p:nvSpPr>
          <p:cNvPr id="94212" name="页脚占位符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zh-CN" sz="1200" smtClean="0">
                <a:solidFill>
                  <a:srgbClr val="000000"/>
                </a:solidFill>
                <a:ea typeface="宋体" pitchFamily="2" charset="-122"/>
              </a:rPr>
              <a:t>Computational Seismology</a:t>
            </a:r>
          </a:p>
        </p:txBody>
      </p:sp>
      <p:sp>
        <p:nvSpPr>
          <p:cNvPr id="94213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8216D6-52DE-46B4-9B15-A19D1CCF0E7A}" type="slidenum">
              <a:rPr lang="de-DE" altLang="zh-CN" sz="12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de-DE" altLang="zh-CN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40594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lectures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lectures</vt:lpstr>
      <vt:lpstr>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</dc:title>
  <dc:creator>Windows 用户</dc:creator>
  <cp:lastModifiedBy>Windows 用户</cp:lastModifiedBy>
  <cp:revision>1</cp:revision>
  <dcterms:created xsi:type="dcterms:W3CDTF">2017-10-25T06:58:43Z</dcterms:created>
  <dcterms:modified xsi:type="dcterms:W3CDTF">2017-10-25T06:59:07Z</dcterms:modified>
</cp:coreProperties>
</file>