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6A4ECA19-5B05-4D8F-9C9F-EE37606ECC36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873DF8B-FE5E-4924-A4ED-DE5704E8B83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38120" y="2286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Shell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编程入门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017520" y="4253400"/>
            <a:ext cx="256032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目录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1.shell</a:t>
            </a:r>
            <a:r>
              <a:rPr b="0" lang="en-US" sz="3200" spc="-1" strike="noStrike">
                <a:latin typeface="Arial"/>
              </a:rPr>
              <a:t>简介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</a:t>
            </a:r>
            <a:r>
              <a:rPr b="0" lang="en-US" sz="3200" spc="-1" strike="noStrike">
                <a:latin typeface="Arial"/>
              </a:rPr>
              <a:t>变量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</a:t>
            </a:r>
            <a:r>
              <a:rPr b="0" lang="en-US" sz="3200" spc="-1" strike="noStrike">
                <a:latin typeface="Arial"/>
              </a:rPr>
              <a:t>输入输出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</a:t>
            </a:r>
            <a:r>
              <a:rPr b="0" lang="en-US" sz="3200" spc="-1" strike="noStrike">
                <a:latin typeface="Arial"/>
              </a:rPr>
              <a:t>运算和比较操作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5.</a:t>
            </a:r>
            <a:r>
              <a:rPr b="0" lang="en-US" sz="3200" spc="-1" strike="noStrike">
                <a:latin typeface="Arial"/>
              </a:rPr>
              <a:t>选择和循环结构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6.</a:t>
            </a:r>
            <a:r>
              <a:rPr b="0" lang="en-US" sz="3200" spc="-1" strike="noStrike">
                <a:latin typeface="Arial"/>
              </a:rPr>
              <a:t>函数和数组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5760" y="742680"/>
            <a:ext cx="9071640" cy="70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1.shell</a:t>
            </a:r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简介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5760" y="1734840"/>
            <a:ext cx="5943600" cy="440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shell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是一个命令解释器，它在操作系统的最外层，负责直接与用户对话，把用户的输入解释给操作系统，并处理各种各样的操作系统的输出结果，输出到屏幕返回给用户。这种对话方式可以是交互的方式（从键盘输入命令，可以立即得到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shell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的回应），或非交互（脚本）的方式。换句话说，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Shell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是一个命令行解释器，它为用户提供一个像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内核发送请求以便运行程序的界面系统级程序，用户可以用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Shell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来启动，挂起，停止甚至是编写一些程序。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583680" y="2468880"/>
            <a:ext cx="295020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40080" y="663840"/>
            <a:ext cx="9071640" cy="79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变量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8640" y="1905840"/>
            <a:ext cx="9071640" cy="46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1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定义：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用赋值符号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=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为变量赋值，注意：定义变量的时候等号两边没有空格，变量类型只有字符串类型 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如： 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myname='xuechao' #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字符串类型，不解析任何字符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address="adbac" #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双引号内部会解析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$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和反斜杠特殊字符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date_cmd=`date` #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反引号执行系统命令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引用：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使用美元符号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$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加变量名，来引用一个变量的值，变量名外面的花括号是可选的，为了帮助解释器识别变量的边界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0080" y="663840"/>
            <a:ext cx="9071640" cy="79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变量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48640" y="190584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3.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环境变量：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在操作系统中用来指定操作系统运行环境的一些参数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如： 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`PATH`: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系统路径 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`HOME`: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当前用户的家目录 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`HISTSIZE`: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保存你是命令记录的条数   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`LOGNAME`: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当前用户的登录名  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`HOSTNAME`: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主机名称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`SHELL`: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当前用户使用的哪种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shell   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`LANG/LANGUGE`: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语言有关的环境变量 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`MAIL`: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当前用户邮件存放的目录   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LibreOffice/6.0.7.3.0$Linux_X86_64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2019-02-10T14:26:47Z</dcterms:created>
  <dc:creator/>
  <dc:description/>
  <dc:language>en-US</dc:language>
  <cp:lastModifiedBy/>
  <dcterms:modified xsi:type="dcterms:W3CDTF">2019-02-10T15:06:53Z</dcterms:modified>
  <cp:revision>3</cp:revision>
  <dc:subject/>
  <dc:title>Blueprint Plans</dc:title>
</cp:coreProperties>
</file>