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6" r:id="rId9"/>
    <p:sldId id="271" r:id="rId10"/>
    <p:sldId id="267" r:id="rId11"/>
    <p:sldId id="268" r:id="rId12"/>
    <p:sldId id="270" r:id="rId13"/>
    <p:sldId id="278" r:id="rId14"/>
    <p:sldId id="272" r:id="rId15"/>
    <p:sldId id="275" r:id="rId16"/>
    <p:sldId id="274" r:id="rId17"/>
    <p:sldId id="276" r:id="rId18"/>
    <p:sldId id="273" r:id="rId19"/>
    <p:sldId id="27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unysb.edu/~algorith/implement/syslo/implement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</a:t>
            </a:r>
            <a:r>
              <a:rPr lang="en-US" dirty="0" smtClean="0"/>
              <a:t>. 18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/>
                  <a:t>Minimum spanning tree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3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minimum </a:t>
            </a:r>
            <a:r>
              <a:rPr lang="en-US" b="1" dirty="0"/>
              <a:t>spanning tree</a:t>
            </a:r>
            <a:r>
              <a:rPr lang="en-US" dirty="0"/>
              <a:t> (</a:t>
            </a:r>
            <a:r>
              <a:rPr lang="en-US" b="1" dirty="0"/>
              <a:t>MST</a:t>
            </a:r>
            <a:r>
              <a:rPr lang="en-US" dirty="0" smtClean="0"/>
              <a:t>)</a:t>
            </a:r>
            <a:r>
              <a:rPr lang="en-US" dirty="0"/>
              <a:t> is then a spanning tree with weight less than or equal to the weight of every other spanning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Can be solved by </a:t>
            </a:r>
            <a:r>
              <a:rPr lang="en-US" dirty="0" err="1"/>
              <a:t>Kruskal's</a:t>
            </a:r>
            <a:r>
              <a:rPr lang="en-US" dirty="0"/>
              <a:t> </a:t>
            </a:r>
            <a:r>
              <a:rPr lang="en-US" dirty="0" smtClean="0"/>
              <a:t>algorithm(greedy Alg.)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06" y="2819400"/>
            <a:ext cx="3491593" cy="28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Knapsack </a:t>
            </a:r>
            <a:r>
              <a:rPr lang="en-US" dirty="0" smtClean="0"/>
              <a:t>problems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set of items, each with a weight and a value, determine the number of each item to include in a collection so that the total weight is less than or equal to a given limit and the total value is as large as </a:t>
            </a:r>
            <a:r>
              <a:rPr lang="en-US" dirty="0" smtClean="0"/>
              <a:t>possible.</a:t>
            </a:r>
          </a:p>
          <a:p>
            <a:r>
              <a:rPr lang="en-US" dirty="0" smtClean="0"/>
              <a:t>Backtracking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71" y="2111828"/>
            <a:ext cx="4629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200" dirty="0" smtClean="0"/>
              <a:t>maximum flow problem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Maximum </a:t>
            </a:r>
            <a:r>
              <a:rPr lang="en-US" b="1" dirty="0"/>
              <a:t>flow </a:t>
            </a:r>
            <a:r>
              <a:rPr lang="en-US" b="1" dirty="0" smtClean="0"/>
              <a:t>problem </a:t>
            </a:r>
            <a:r>
              <a:rPr lang="en-US" dirty="0" smtClean="0"/>
              <a:t>is to find </a:t>
            </a:r>
            <a:r>
              <a:rPr lang="en-US" dirty="0"/>
              <a:t>a feasible flow through a single-source, single-sink flow network that is </a:t>
            </a:r>
            <a:r>
              <a:rPr lang="en-US" dirty="0" smtClean="0"/>
              <a:t>maximum</a:t>
            </a:r>
          </a:p>
          <a:p>
            <a:r>
              <a:rPr lang="en-US" dirty="0"/>
              <a:t>Max-flow min-cut theorem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33800"/>
            <a:ext cx="4953000" cy="26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discuss more on Tuesday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introduction to discrete optimization</a:t>
            </a:r>
          </a:p>
          <a:p>
            <a:r>
              <a:rPr lang="en-US" dirty="0" smtClean="0"/>
              <a:t>Topic 2 ?</a:t>
            </a:r>
            <a:endParaRPr lang="en-US" dirty="0" smtClean="0"/>
          </a:p>
          <a:p>
            <a:r>
              <a:rPr lang="en-US" dirty="0" smtClean="0"/>
              <a:t>Topic 3 ?</a:t>
            </a:r>
            <a:endParaRPr lang="en-US" dirty="0" smtClean="0"/>
          </a:p>
          <a:p>
            <a:r>
              <a:rPr lang="en-US" dirty="0" smtClean="0"/>
              <a:t>Topic 4 (solve mixed integer optimization using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smtClean="0"/>
              <a:t>toolbox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wikipedia.org</a:t>
            </a:r>
          </a:p>
          <a:p>
            <a:r>
              <a:rPr lang="en-US" dirty="0">
                <a:hlinkClick r:id="rId2"/>
              </a:rPr>
              <a:t>http://www.cs.sunysb.edu/~algorith/implement/syslo/implement.shtml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Definition of discrete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Discrete optimization </a:t>
            </a:r>
            <a:r>
              <a:rPr lang="en-US" dirty="0"/>
              <a:t>is a branch of optimization in applied mathematics and computer </a:t>
            </a:r>
            <a:r>
              <a:rPr lang="en-US" dirty="0" smtClean="0"/>
              <a:t>science, as </a:t>
            </a:r>
            <a:r>
              <a:rPr lang="en-US" dirty="0"/>
              <a:t>opposed to continuous optimization, the variables used in the mathematical program (or some of them) are restricted to assume only </a:t>
            </a:r>
            <a:r>
              <a:rPr lang="en-US" b="1" dirty="0"/>
              <a:t>discrete values</a:t>
            </a:r>
            <a:r>
              <a:rPr lang="en-US" dirty="0"/>
              <a:t>, such as the </a:t>
            </a:r>
            <a:r>
              <a:rPr lang="en-US" dirty="0" smtClean="0"/>
              <a:t>integers</a:t>
            </a:r>
          </a:p>
          <a:p>
            <a:r>
              <a:rPr lang="en-US" dirty="0"/>
              <a:t>Two notable branches of discrete </a:t>
            </a:r>
            <a:r>
              <a:rPr lang="en-US" dirty="0" smtClean="0"/>
              <a:t>optimization are:</a:t>
            </a:r>
          </a:p>
          <a:p>
            <a:pPr lvl="1"/>
            <a:r>
              <a:rPr lang="en-US" dirty="0" smtClean="0"/>
              <a:t>combinatorial </a:t>
            </a:r>
            <a:r>
              <a:rPr lang="en-US" dirty="0"/>
              <a:t>optimization, which refers to problems on graphs, </a:t>
            </a:r>
            <a:r>
              <a:rPr lang="en-US" dirty="0" err="1"/>
              <a:t>matroids</a:t>
            </a:r>
            <a:r>
              <a:rPr lang="en-US" dirty="0"/>
              <a:t> and other discrete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 of discrete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combinatorial optimization</a:t>
            </a:r>
            <a:r>
              <a:rPr lang="en-US" dirty="0"/>
              <a:t> is a topic that consists of finding an optimal object from a finite set of </a:t>
            </a:r>
            <a:r>
              <a:rPr lang="en-US" dirty="0" smtClean="0"/>
              <a:t>objects</a:t>
            </a:r>
          </a:p>
          <a:p>
            <a:r>
              <a:rPr lang="en-US" dirty="0"/>
              <a:t>An </a:t>
            </a:r>
            <a:r>
              <a:rPr lang="en-US" b="1" dirty="0"/>
              <a:t>integer programming </a:t>
            </a:r>
            <a:r>
              <a:rPr lang="en-US" dirty="0"/>
              <a:t>problem is a mathematical </a:t>
            </a:r>
            <a:r>
              <a:rPr lang="en-US" dirty="0" smtClean="0"/>
              <a:t>optimization in </a:t>
            </a:r>
            <a:r>
              <a:rPr lang="en-US" dirty="0"/>
              <a:t>which some or all of the variables are restricted to be integers</a:t>
            </a:r>
          </a:p>
        </p:txBody>
      </p:sp>
    </p:spTree>
    <p:extLst>
      <p:ext uri="{BB962C8B-B14F-4D97-AF65-F5344CB8AC3E}">
        <p14:creationId xmlns:p14="http://schemas.microsoft.com/office/powerpoint/2010/main" val="1750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Some examples in discrete </a:t>
            </a:r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 linear programming</a:t>
            </a:r>
          </a:p>
          <a:p>
            <a:r>
              <a:rPr lang="en-US" dirty="0" smtClean="0"/>
              <a:t>Set cover problem</a:t>
            </a:r>
          </a:p>
          <a:p>
            <a:r>
              <a:rPr lang="en-US" dirty="0"/>
              <a:t>K</a:t>
            </a:r>
            <a:r>
              <a:rPr lang="en-US" dirty="0" smtClean="0"/>
              <a:t>napsack problem</a:t>
            </a:r>
          </a:p>
          <a:p>
            <a:r>
              <a:rPr lang="en-US" dirty="0"/>
              <a:t>G</a:t>
            </a:r>
            <a:r>
              <a:rPr lang="en-US" dirty="0" smtClean="0"/>
              <a:t>raph theory</a:t>
            </a:r>
          </a:p>
          <a:p>
            <a:pPr lvl="1"/>
            <a:r>
              <a:rPr lang="en-US" dirty="0" smtClean="0"/>
              <a:t>Minimum spanning tree </a:t>
            </a:r>
          </a:p>
          <a:p>
            <a:pPr lvl="1"/>
            <a:r>
              <a:rPr lang="en-US" dirty="0" smtClean="0"/>
              <a:t>Vertex cover problem</a:t>
            </a:r>
          </a:p>
          <a:p>
            <a:pPr lvl="1"/>
            <a:r>
              <a:rPr lang="en-US" dirty="0"/>
              <a:t>Traveling </a:t>
            </a:r>
            <a:r>
              <a:rPr lang="en-US" dirty="0" smtClean="0"/>
              <a:t>salesman problem (Hamiltonian circuit)</a:t>
            </a:r>
          </a:p>
          <a:p>
            <a:pPr lvl="1"/>
            <a:r>
              <a:rPr lang="en-US" dirty="0" smtClean="0"/>
              <a:t>Shortest path problem</a:t>
            </a:r>
          </a:p>
          <a:p>
            <a:r>
              <a:rPr lang="en-US" dirty="0" smtClean="0"/>
              <a:t>Scheduling problem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Maximum </a:t>
            </a:r>
            <a:r>
              <a:rPr lang="en-US" sz="3200" dirty="0"/>
              <a:t>flow problem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Integer linear </a:t>
            </a:r>
            <a:r>
              <a:rPr lang="en-US" dirty="0" smtClean="0"/>
              <a:t>programming (NP-hard)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ILP in </a:t>
                </a:r>
                <a:r>
                  <a:rPr lang="en-US" dirty="0"/>
                  <a:t>canonical form is expressed </a:t>
                </a:r>
                <a:r>
                  <a:rPr lang="en-US" dirty="0" smtClean="0"/>
                  <a:t>as: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maximize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subject to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and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integer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Integer linear programming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5379720" cy="4458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2438400"/>
            <a:ext cx="2606877" cy="1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Set cover </a:t>
            </a:r>
            <a:r>
              <a:rPr lang="en-US" dirty="0" smtClean="0"/>
              <a:t>problems (NP-hard)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set of elements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{1,2, … , 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}</m:t>
                    </m:r>
                  </m:oMath>
                </a14:m>
                <a:r>
                  <a:rPr lang="en-US" dirty="0"/>
                  <a:t> (called the universe) and a set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 sets whose union equals the universe, the set cover problem is to identify the smallest subset of  the union of which </a:t>
                </a:r>
                <a:r>
                  <a:rPr lang="en-US" dirty="0" smtClean="0"/>
                  <a:t>contains all </a:t>
                </a:r>
                <a:r>
                  <a:rPr lang="en-US" dirty="0"/>
                  <a:t>elements in the </a:t>
                </a:r>
                <a:r>
                  <a:rPr lang="en-US" dirty="0" smtClean="0"/>
                  <a:t>universe.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4196443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6" y="4196443"/>
            <a:ext cx="1905000" cy="1905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33800" y="4648200"/>
            <a:ext cx="1600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Traveling salesman </a:t>
            </a:r>
            <a:r>
              <a:rPr lang="en-US" dirty="0" smtClean="0"/>
              <a:t>problem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</a:t>
            </a:r>
            <a:r>
              <a:rPr lang="en-US" b="1" dirty="0" smtClean="0"/>
              <a:t>problem (TSP) </a:t>
            </a:r>
            <a:r>
              <a:rPr lang="en-US" dirty="0" smtClean="0"/>
              <a:t>asks </a:t>
            </a:r>
            <a:r>
              <a:rPr lang="en-US" dirty="0"/>
              <a:t>the following question: </a:t>
            </a:r>
            <a:r>
              <a:rPr lang="en-US" dirty="0" smtClean="0"/>
              <a:t>given </a:t>
            </a:r>
            <a:r>
              <a:rPr lang="en-US" dirty="0"/>
              <a:t>a list of cities and the distances between each pair of cities, what is the shortest possible route that visits each city exactly once and returns to the origin city?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67200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94414"/>
            <a:ext cx="1905000" cy="1905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04014" y="4914900"/>
            <a:ext cx="133894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313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Discrete Optimization</vt:lpstr>
      <vt:lpstr>Framework</vt:lpstr>
      <vt:lpstr>Definition of discrete optimization</vt:lpstr>
      <vt:lpstr>Definition of discrete optimization</vt:lpstr>
      <vt:lpstr>Some examples in discrete optimization</vt:lpstr>
      <vt:lpstr>Integer linear programming (NP-hard)</vt:lpstr>
      <vt:lpstr>Integer linear programming (NP-hard)</vt:lpstr>
      <vt:lpstr>Set cover problems (NP-hard)</vt:lpstr>
      <vt:lpstr>Traveling salesman problem (NP-hard)</vt:lpstr>
      <vt:lpstr>Minimum spanning tree(O(n^2))</vt:lpstr>
      <vt:lpstr>Knapsack problems (NP-hard)</vt:lpstr>
      <vt:lpstr>maximum flow problem (NP-hard)</vt:lpstr>
      <vt:lpstr>PowerPoint Presentation</vt:lpstr>
      <vt:lpstr>Topic 2</vt:lpstr>
      <vt:lpstr>PowerPoint Presentation</vt:lpstr>
      <vt:lpstr>Topic 3</vt:lpstr>
      <vt:lpstr>PowerPoint Presentation</vt:lpstr>
      <vt:lpstr>Topic 4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Optimization</dc:title>
  <dc:creator>Wei, Shuowen</dc:creator>
  <cp:lastModifiedBy>WFUT4102010</cp:lastModifiedBy>
  <cp:revision>33</cp:revision>
  <dcterms:created xsi:type="dcterms:W3CDTF">2006-08-16T00:00:00Z</dcterms:created>
  <dcterms:modified xsi:type="dcterms:W3CDTF">2013-04-08T03:09:10Z</dcterms:modified>
</cp:coreProperties>
</file>