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AC06-EA8B-4A3A-AE48-EBAA02B47E5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A905-D63E-4824-B86D-E45220FB68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848" y="685800"/>
            <a:ext cx="381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 smtClean="0"/>
              <a:t>Tuckman’s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514600"/>
            <a:ext cx="1828800" cy="9144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90800" y="2514600"/>
            <a:ext cx="182880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Storming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514600"/>
            <a:ext cx="1828800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Norming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58000" y="2514600"/>
            <a:ext cx="1828800" cy="91440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4343400"/>
            <a:ext cx="1828800" cy="9144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Adjorning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0" y="2971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2971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200" y="3048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5410200" y="3429000"/>
            <a:ext cx="2362200" cy="1447800"/>
          </a:xfrm>
          <a:prstGeom prst="bentConnector3">
            <a:avLst>
              <a:gd name="adj1" fmla="val 73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1" y="35814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Learn about the task and each other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1752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Continue work and battle for status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35814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Establish acceptable behavior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1752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Majority of work and conclusion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5410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 disbands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Frick</dc:creator>
  <cp:lastModifiedBy>David Frick</cp:lastModifiedBy>
  <cp:revision>2</cp:revision>
  <dcterms:created xsi:type="dcterms:W3CDTF">2014-05-17T14:26:36Z</dcterms:created>
  <dcterms:modified xsi:type="dcterms:W3CDTF">2014-05-17T14:36:43Z</dcterms:modified>
</cp:coreProperties>
</file>