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257" r:id="rId4"/>
    <p:sldId id="276" r:id="rId5"/>
    <p:sldId id="259" r:id="rId6"/>
    <p:sldId id="277" r:id="rId7"/>
    <p:sldId id="260" r:id="rId8"/>
    <p:sldId id="263" r:id="rId9"/>
    <p:sldId id="278" r:id="rId10"/>
    <p:sldId id="261" r:id="rId11"/>
    <p:sldId id="279" r:id="rId12"/>
    <p:sldId id="262" r:id="rId13"/>
    <p:sldId id="264" r:id="rId14"/>
    <p:sldId id="266" r:id="rId15"/>
    <p:sldId id="265" r:id="rId16"/>
    <p:sldId id="267" r:id="rId17"/>
    <p:sldId id="268" r:id="rId18"/>
    <p:sldId id="269" r:id="rId19"/>
    <p:sldId id="270" r:id="rId20"/>
    <p:sldId id="271" r:id="rId21"/>
    <p:sldId id="272" r:id="rId22"/>
    <p:sldId id="273" r:id="rId23"/>
    <p:sldId id="274" r:id="rId2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975" autoAdjust="0"/>
  </p:normalViewPr>
  <p:slideViewPr>
    <p:cSldViewPr>
      <p:cViewPr varScale="1">
        <p:scale>
          <a:sx n="86" d="100"/>
          <a:sy n="86" d="100"/>
        </p:scale>
        <p:origin x="2334" y="84"/>
      </p:cViewPr>
      <p:guideLst>
        <p:guide orient="horz" pos="2160"/>
        <p:guide pos="2880"/>
      </p:guideLst>
    </p:cSldViewPr>
  </p:slideViewPr>
  <p:notesTextViewPr>
    <p:cViewPr>
      <p:scale>
        <a:sx n="200" d="100"/>
        <a:sy n="200" d="100"/>
      </p:scale>
      <p:origin x="0" y="-486"/>
    </p:cViewPr>
  </p:notesTextViewPr>
  <p:sorterViewPr>
    <p:cViewPr varScale="1">
      <p:scale>
        <a:sx n="1" d="1"/>
        <a:sy n="1" d="1"/>
      </p:scale>
      <p:origin x="0" y="0"/>
    </p:cViewPr>
  </p:sorterViewPr>
  <p:notesViewPr>
    <p:cSldViewPr>
      <p:cViewPr>
        <p:scale>
          <a:sx n="125" d="100"/>
          <a:sy n="125" d="100"/>
        </p:scale>
        <p:origin x="2868" y="-3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CCC15C-DB2D-4FD4-8FF2-DE289401899F}"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57F30C7-6E46-4ED0-9A35-C15AC98F6DF1}">
      <dgm:prSet phldrT="[Text]" custT="1"/>
      <dgm:spPr/>
      <dgm:t>
        <a:bodyPr/>
        <a:lstStyle/>
        <a:p>
          <a:r>
            <a:rPr lang="en-US" sz="1800" dirty="0" smtClean="0"/>
            <a:t>CEO</a:t>
          </a:r>
          <a:endParaRPr lang="en-US" sz="1400" dirty="0"/>
        </a:p>
      </dgm:t>
    </dgm:pt>
    <dgm:pt modelId="{BE744AF0-AC63-4194-9FAE-CCC0980C4195}" type="parTrans" cxnId="{90F718E9-3365-4129-BCB1-9A2EE242D71E}">
      <dgm:prSet/>
      <dgm:spPr/>
      <dgm:t>
        <a:bodyPr/>
        <a:lstStyle/>
        <a:p>
          <a:endParaRPr lang="en-US" sz="1600"/>
        </a:p>
      </dgm:t>
    </dgm:pt>
    <dgm:pt modelId="{E0D6E314-59B1-472B-B11F-B807269DDE16}" type="sibTrans" cxnId="{90F718E9-3365-4129-BCB1-9A2EE242D71E}">
      <dgm:prSet/>
      <dgm:spPr/>
      <dgm:t>
        <a:bodyPr/>
        <a:lstStyle/>
        <a:p>
          <a:endParaRPr lang="en-US" sz="1600"/>
        </a:p>
      </dgm:t>
    </dgm:pt>
    <dgm:pt modelId="{C8890B9B-8854-40B9-9EA0-6EF6EA696360}" type="asst">
      <dgm:prSet phldrT="[Text]" custT="1"/>
      <dgm:spPr/>
      <dgm:t>
        <a:bodyPr/>
        <a:lstStyle/>
        <a:p>
          <a:r>
            <a:rPr lang="en-US" sz="1400" dirty="0" smtClean="0"/>
            <a:t>Staff</a:t>
          </a:r>
          <a:endParaRPr lang="en-US" sz="1400" dirty="0"/>
        </a:p>
      </dgm:t>
    </dgm:pt>
    <dgm:pt modelId="{040494E7-27F7-42DC-8841-B6BDD3F9F3BC}" type="parTrans" cxnId="{3935DCA5-F4A5-4690-A646-89F9D6209A7A}">
      <dgm:prSet/>
      <dgm:spPr/>
      <dgm:t>
        <a:bodyPr/>
        <a:lstStyle/>
        <a:p>
          <a:endParaRPr lang="en-US" sz="1600"/>
        </a:p>
      </dgm:t>
    </dgm:pt>
    <dgm:pt modelId="{7644FDAA-D68E-4394-8B34-2340E77EE528}" type="sibTrans" cxnId="{3935DCA5-F4A5-4690-A646-89F9D6209A7A}">
      <dgm:prSet/>
      <dgm:spPr/>
      <dgm:t>
        <a:bodyPr/>
        <a:lstStyle/>
        <a:p>
          <a:endParaRPr lang="en-US" sz="1600"/>
        </a:p>
      </dgm:t>
    </dgm:pt>
    <dgm:pt modelId="{4D798EF9-A373-408B-8DA0-073A265064FA}">
      <dgm:prSet phldrT="[Text]" custT="1"/>
      <dgm:spPr/>
      <dgm:t>
        <a:bodyPr/>
        <a:lstStyle/>
        <a:p>
          <a:r>
            <a:rPr lang="en-US" sz="1400" dirty="0" smtClean="0"/>
            <a:t>Human Resources</a:t>
          </a:r>
          <a:endParaRPr lang="en-US" sz="1400" dirty="0"/>
        </a:p>
      </dgm:t>
    </dgm:pt>
    <dgm:pt modelId="{D5CCD2BF-8AC4-43D7-9792-3D26E798F312}" type="parTrans" cxnId="{3EC4D36D-7041-438B-8A74-E15C302BBFC2}">
      <dgm:prSet/>
      <dgm:spPr/>
      <dgm:t>
        <a:bodyPr/>
        <a:lstStyle/>
        <a:p>
          <a:endParaRPr lang="en-US" sz="1600"/>
        </a:p>
      </dgm:t>
    </dgm:pt>
    <dgm:pt modelId="{AE8EE245-431B-4AC2-9271-C0E17B616A19}" type="sibTrans" cxnId="{3EC4D36D-7041-438B-8A74-E15C302BBFC2}">
      <dgm:prSet/>
      <dgm:spPr/>
      <dgm:t>
        <a:bodyPr/>
        <a:lstStyle/>
        <a:p>
          <a:endParaRPr lang="en-US" sz="1600"/>
        </a:p>
      </dgm:t>
    </dgm:pt>
    <dgm:pt modelId="{9A6C3EE1-02DA-44E8-80AD-315A4D0DB71E}">
      <dgm:prSet phldrT="[Text]" custT="1"/>
      <dgm:spPr/>
      <dgm:t>
        <a:bodyPr/>
        <a:lstStyle/>
        <a:p>
          <a:r>
            <a:rPr lang="en-US" sz="1400" dirty="0" smtClean="0"/>
            <a:t>Manufacturing</a:t>
          </a:r>
          <a:endParaRPr lang="en-US" sz="1400" dirty="0"/>
        </a:p>
      </dgm:t>
    </dgm:pt>
    <dgm:pt modelId="{B4CC2923-C204-4AFA-9FA4-D5605E06EDE9}" type="parTrans" cxnId="{D2723F76-72BB-4D77-A7F1-F1D33BA7F4A8}">
      <dgm:prSet/>
      <dgm:spPr/>
      <dgm:t>
        <a:bodyPr/>
        <a:lstStyle/>
        <a:p>
          <a:endParaRPr lang="en-US" sz="1600"/>
        </a:p>
      </dgm:t>
    </dgm:pt>
    <dgm:pt modelId="{7265E1A8-EAC1-49AC-A24E-99AA0BFC54BB}" type="sibTrans" cxnId="{D2723F76-72BB-4D77-A7F1-F1D33BA7F4A8}">
      <dgm:prSet/>
      <dgm:spPr/>
      <dgm:t>
        <a:bodyPr/>
        <a:lstStyle/>
        <a:p>
          <a:endParaRPr lang="en-US" sz="1600"/>
        </a:p>
      </dgm:t>
    </dgm:pt>
    <dgm:pt modelId="{07C5145C-730C-47DF-9B24-8D49303CC96B}">
      <dgm:prSet phldrT="[Text]" custT="1"/>
      <dgm:spPr/>
      <dgm:t>
        <a:bodyPr/>
        <a:lstStyle/>
        <a:p>
          <a:r>
            <a:rPr lang="en-US" sz="1400" dirty="0" smtClean="0"/>
            <a:t>Marketing</a:t>
          </a:r>
          <a:endParaRPr lang="en-US" sz="1400" dirty="0"/>
        </a:p>
      </dgm:t>
    </dgm:pt>
    <dgm:pt modelId="{CE084C8C-D0E3-49F7-9FBE-5DC496B79111}" type="parTrans" cxnId="{0F52DB64-BBBF-49DD-AE2D-20FA9ED09689}">
      <dgm:prSet/>
      <dgm:spPr/>
      <dgm:t>
        <a:bodyPr/>
        <a:lstStyle/>
        <a:p>
          <a:endParaRPr lang="en-US" sz="1600"/>
        </a:p>
      </dgm:t>
    </dgm:pt>
    <dgm:pt modelId="{4211F507-6952-4C3D-99D9-685A1C88BE64}" type="sibTrans" cxnId="{0F52DB64-BBBF-49DD-AE2D-20FA9ED09689}">
      <dgm:prSet/>
      <dgm:spPr/>
      <dgm:t>
        <a:bodyPr/>
        <a:lstStyle/>
        <a:p>
          <a:endParaRPr lang="en-US" sz="1600"/>
        </a:p>
      </dgm:t>
    </dgm:pt>
    <dgm:pt modelId="{0AAEC0A4-5B6A-4081-97C5-96C246C6BB5C}">
      <dgm:prSet phldrT="[Text]" custT="1"/>
      <dgm:spPr/>
      <dgm:t>
        <a:bodyPr/>
        <a:lstStyle/>
        <a:p>
          <a:r>
            <a:rPr lang="en-US" sz="1400" dirty="0" smtClean="0"/>
            <a:t>Logistics</a:t>
          </a:r>
          <a:endParaRPr lang="en-US" sz="1400" dirty="0"/>
        </a:p>
      </dgm:t>
    </dgm:pt>
    <dgm:pt modelId="{4C1E9807-688D-4536-81F1-79D3BEA9965C}" type="parTrans" cxnId="{28E48D15-A4A7-4A17-9FD8-EC9A69EC04A6}">
      <dgm:prSet/>
      <dgm:spPr/>
      <dgm:t>
        <a:bodyPr/>
        <a:lstStyle/>
        <a:p>
          <a:endParaRPr lang="en-US" sz="1600"/>
        </a:p>
      </dgm:t>
    </dgm:pt>
    <dgm:pt modelId="{EB6C61E8-2916-48B8-965B-D26AF2A46DCC}" type="sibTrans" cxnId="{28E48D15-A4A7-4A17-9FD8-EC9A69EC04A6}">
      <dgm:prSet/>
      <dgm:spPr/>
      <dgm:t>
        <a:bodyPr/>
        <a:lstStyle/>
        <a:p>
          <a:endParaRPr lang="en-US" sz="1600"/>
        </a:p>
      </dgm:t>
    </dgm:pt>
    <dgm:pt modelId="{B2A74D7D-93E8-4935-A7CD-4B148CAA8490}">
      <dgm:prSet phldrT="[Text]" custT="1"/>
      <dgm:spPr/>
      <dgm:t>
        <a:bodyPr/>
        <a:lstStyle/>
        <a:p>
          <a:r>
            <a:rPr lang="en-US" sz="1400" dirty="0" smtClean="0"/>
            <a:t>Research and Development</a:t>
          </a:r>
          <a:endParaRPr lang="en-US" sz="1400" dirty="0"/>
        </a:p>
      </dgm:t>
    </dgm:pt>
    <dgm:pt modelId="{A1658080-0BC9-486B-91FA-3895026CC178}" type="parTrans" cxnId="{9787CA6C-5286-42DF-800E-3F6A3ED74812}">
      <dgm:prSet/>
      <dgm:spPr/>
      <dgm:t>
        <a:bodyPr/>
        <a:lstStyle/>
        <a:p>
          <a:endParaRPr lang="en-US" sz="1600"/>
        </a:p>
      </dgm:t>
    </dgm:pt>
    <dgm:pt modelId="{BF976094-7274-417E-A43B-D0FAA197B019}" type="sibTrans" cxnId="{9787CA6C-5286-42DF-800E-3F6A3ED74812}">
      <dgm:prSet/>
      <dgm:spPr/>
      <dgm:t>
        <a:bodyPr/>
        <a:lstStyle/>
        <a:p>
          <a:endParaRPr lang="en-US" sz="1600"/>
        </a:p>
      </dgm:t>
    </dgm:pt>
    <dgm:pt modelId="{8B2BE6A4-5B11-4CC7-A407-6AD1E7FD1464}" type="pres">
      <dgm:prSet presAssocID="{45CCC15C-DB2D-4FD4-8FF2-DE289401899F}" presName="hierChild1" presStyleCnt="0">
        <dgm:presLayoutVars>
          <dgm:orgChart val="1"/>
          <dgm:chPref val="1"/>
          <dgm:dir/>
          <dgm:animOne val="branch"/>
          <dgm:animLvl val="lvl"/>
          <dgm:resizeHandles/>
        </dgm:presLayoutVars>
      </dgm:prSet>
      <dgm:spPr/>
      <dgm:t>
        <a:bodyPr/>
        <a:lstStyle/>
        <a:p>
          <a:endParaRPr lang="en-US"/>
        </a:p>
      </dgm:t>
    </dgm:pt>
    <dgm:pt modelId="{6F542130-E14D-4409-A07F-8C722EA77302}" type="pres">
      <dgm:prSet presAssocID="{857F30C7-6E46-4ED0-9A35-C15AC98F6DF1}" presName="hierRoot1" presStyleCnt="0">
        <dgm:presLayoutVars>
          <dgm:hierBranch val="init"/>
        </dgm:presLayoutVars>
      </dgm:prSet>
      <dgm:spPr/>
    </dgm:pt>
    <dgm:pt modelId="{BDB00777-ADBD-4E33-99EF-4B8666972AA2}" type="pres">
      <dgm:prSet presAssocID="{857F30C7-6E46-4ED0-9A35-C15AC98F6DF1}" presName="rootComposite1" presStyleCnt="0"/>
      <dgm:spPr/>
    </dgm:pt>
    <dgm:pt modelId="{8CCC3218-FBE0-4321-B155-94302ADE2068}" type="pres">
      <dgm:prSet presAssocID="{857F30C7-6E46-4ED0-9A35-C15AC98F6DF1}" presName="rootText1" presStyleLbl="node0" presStyleIdx="0" presStyleCnt="1">
        <dgm:presLayoutVars>
          <dgm:chPref val="3"/>
        </dgm:presLayoutVars>
      </dgm:prSet>
      <dgm:spPr/>
      <dgm:t>
        <a:bodyPr/>
        <a:lstStyle/>
        <a:p>
          <a:endParaRPr lang="en-US"/>
        </a:p>
      </dgm:t>
    </dgm:pt>
    <dgm:pt modelId="{DA82CEE5-70D3-484B-9A48-B5C95495498E}" type="pres">
      <dgm:prSet presAssocID="{857F30C7-6E46-4ED0-9A35-C15AC98F6DF1}" presName="rootConnector1" presStyleLbl="node1" presStyleIdx="0" presStyleCnt="0"/>
      <dgm:spPr/>
      <dgm:t>
        <a:bodyPr/>
        <a:lstStyle/>
        <a:p>
          <a:endParaRPr lang="en-US"/>
        </a:p>
      </dgm:t>
    </dgm:pt>
    <dgm:pt modelId="{5BA327F4-09EF-4280-8F22-27A3410B2E6E}" type="pres">
      <dgm:prSet presAssocID="{857F30C7-6E46-4ED0-9A35-C15AC98F6DF1}" presName="hierChild2" presStyleCnt="0"/>
      <dgm:spPr/>
    </dgm:pt>
    <dgm:pt modelId="{2E4B8F88-17BF-4CDD-BA7A-775DE0A98C27}" type="pres">
      <dgm:prSet presAssocID="{D5CCD2BF-8AC4-43D7-9792-3D26E798F312}" presName="Name37" presStyleLbl="parChTrans1D2" presStyleIdx="0" presStyleCnt="6"/>
      <dgm:spPr/>
      <dgm:t>
        <a:bodyPr/>
        <a:lstStyle/>
        <a:p>
          <a:endParaRPr lang="en-US"/>
        </a:p>
      </dgm:t>
    </dgm:pt>
    <dgm:pt modelId="{E35FB3E1-94CE-49AE-899E-44BFDBC064CB}" type="pres">
      <dgm:prSet presAssocID="{4D798EF9-A373-408B-8DA0-073A265064FA}" presName="hierRoot2" presStyleCnt="0">
        <dgm:presLayoutVars>
          <dgm:hierBranch val="init"/>
        </dgm:presLayoutVars>
      </dgm:prSet>
      <dgm:spPr/>
    </dgm:pt>
    <dgm:pt modelId="{853FCFA4-5388-4CDD-880C-D433D8B48E00}" type="pres">
      <dgm:prSet presAssocID="{4D798EF9-A373-408B-8DA0-073A265064FA}" presName="rootComposite" presStyleCnt="0"/>
      <dgm:spPr/>
    </dgm:pt>
    <dgm:pt modelId="{C52B179F-E9F8-4410-BB33-B3B64365C397}" type="pres">
      <dgm:prSet presAssocID="{4D798EF9-A373-408B-8DA0-073A265064FA}" presName="rootText" presStyleLbl="node2" presStyleIdx="0" presStyleCnt="5">
        <dgm:presLayoutVars>
          <dgm:chPref val="3"/>
        </dgm:presLayoutVars>
      </dgm:prSet>
      <dgm:spPr/>
      <dgm:t>
        <a:bodyPr/>
        <a:lstStyle/>
        <a:p>
          <a:endParaRPr lang="en-US"/>
        </a:p>
      </dgm:t>
    </dgm:pt>
    <dgm:pt modelId="{3F78397E-245A-4637-9CC2-6B1761122E7D}" type="pres">
      <dgm:prSet presAssocID="{4D798EF9-A373-408B-8DA0-073A265064FA}" presName="rootConnector" presStyleLbl="node2" presStyleIdx="0" presStyleCnt="5"/>
      <dgm:spPr/>
      <dgm:t>
        <a:bodyPr/>
        <a:lstStyle/>
        <a:p>
          <a:endParaRPr lang="en-US"/>
        </a:p>
      </dgm:t>
    </dgm:pt>
    <dgm:pt modelId="{6DB436BD-358D-45EA-A6B0-33B1F31D2B1F}" type="pres">
      <dgm:prSet presAssocID="{4D798EF9-A373-408B-8DA0-073A265064FA}" presName="hierChild4" presStyleCnt="0"/>
      <dgm:spPr/>
    </dgm:pt>
    <dgm:pt modelId="{01121C2C-4119-4769-A01D-A148C2BB7DF1}" type="pres">
      <dgm:prSet presAssocID="{4D798EF9-A373-408B-8DA0-073A265064FA}" presName="hierChild5" presStyleCnt="0"/>
      <dgm:spPr/>
    </dgm:pt>
    <dgm:pt modelId="{8A328393-14D1-41C4-A328-B970C7F14AC8}" type="pres">
      <dgm:prSet presAssocID="{B4CC2923-C204-4AFA-9FA4-D5605E06EDE9}" presName="Name37" presStyleLbl="parChTrans1D2" presStyleIdx="1" presStyleCnt="6"/>
      <dgm:spPr/>
      <dgm:t>
        <a:bodyPr/>
        <a:lstStyle/>
        <a:p>
          <a:endParaRPr lang="en-US"/>
        </a:p>
      </dgm:t>
    </dgm:pt>
    <dgm:pt modelId="{8371AC9D-E82C-4DAD-9741-F56B0F0218FC}" type="pres">
      <dgm:prSet presAssocID="{9A6C3EE1-02DA-44E8-80AD-315A4D0DB71E}" presName="hierRoot2" presStyleCnt="0">
        <dgm:presLayoutVars>
          <dgm:hierBranch val="init"/>
        </dgm:presLayoutVars>
      </dgm:prSet>
      <dgm:spPr/>
    </dgm:pt>
    <dgm:pt modelId="{6A40DB9C-7073-46DE-AA7D-D369A4FD6DD8}" type="pres">
      <dgm:prSet presAssocID="{9A6C3EE1-02DA-44E8-80AD-315A4D0DB71E}" presName="rootComposite" presStyleCnt="0"/>
      <dgm:spPr/>
    </dgm:pt>
    <dgm:pt modelId="{164D1D4B-655B-4914-84F9-0C534D5E19C8}" type="pres">
      <dgm:prSet presAssocID="{9A6C3EE1-02DA-44E8-80AD-315A4D0DB71E}" presName="rootText" presStyleLbl="node2" presStyleIdx="1" presStyleCnt="5">
        <dgm:presLayoutVars>
          <dgm:chPref val="3"/>
        </dgm:presLayoutVars>
      </dgm:prSet>
      <dgm:spPr/>
      <dgm:t>
        <a:bodyPr/>
        <a:lstStyle/>
        <a:p>
          <a:endParaRPr lang="en-US"/>
        </a:p>
      </dgm:t>
    </dgm:pt>
    <dgm:pt modelId="{BD0ECEA8-9BC7-4B47-BFE9-EF491A1D7E83}" type="pres">
      <dgm:prSet presAssocID="{9A6C3EE1-02DA-44E8-80AD-315A4D0DB71E}" presName="rootConnector" presStyleLbl="node2" presStyleIdx="1" presStyleCnt="5"/>
      <dgm:spPr/>
      <dgm:t>
        <a:bodyPr/>
        <a:lstStyle/>
        <a:p>
          <a:endParaRPr lang="en-US"/>
        </a:p>
      </dgm:t>
    </dgm:pt>
    <dgm:pt modelId="{75D5FC60-9B1C-4D74-ACAF-A62CE3AE55C9}" type="pres">
      <dgm:prSet presAssocID="{9A6C3EE1-02DA-44E8-80AD-315A4D0DB71E}" presName="hierChild4" presStyleCnt="0"/>
      <dgm:spPr/>
    </dgm:pt>
    <dgm:pt modelId="{E31A3AA2-BB46-4D91-84EB-4E05F30E0BFF}" type="pres">
      <dgm:prSet presAssocID="{9A6C3EE1-02DA-44E8-80AD-315A4D0DB71E}" presName="hierChild5" presStyleCnt="0"/>
      <dgm:spPr/>
    </dgm:pt>
    <dgm:pt modelId="{09A7CB9A-92C5-4EDC-80AB-F86B2F06F995}" type="pres">
      <dgm:prSet presAssocID="{CE084C8C-D0E3-49F7-9FBE-5DC496B79111}" presName="Name37" presStyleLbl="parChTrans1D2" presStyleIdx="2" presStyleCnt="6"/>
      <dgm:spPr/>
      <dgm:t>
        <a:bodyPr/>
        <a:lstStyle/>
        <a:p>
          <a:endParaRPr lang="en-US"/>
        </a:p>
      </dgm:t>
    </dgm:pt>
    <dgm:pt modelId="{5F7C4CCF-DA05-4657-8F5A-CFC934E9E2B9}" type="pres">
      <dgm:prSet presAssocID="{07C5145C-730C-47DF-9B24-8D49303CC96B}" presName="hierRoot2" presStyleCnt="0">
        <dgm:presLayoutVars>
          <dgm:hierBranch val="init"/>
        </dgm:presLayoutVars>
      </dgm:prSet>
      <dgm:spPr/>
    </dgm:pt>
    <dgm:pt modelId="{8B8C929E-FC15-4C4B-B3A7-F438417BAA19}" type="pres">
      <dgm:prSet presAssocID="{07C5145C-730C-47DF-9B24-8D49303CC96B}" presName="rootComposite" presStyleCnt="0"/>
      <dgm:spPr/>
    </dgm:pt>
    <dgm:pt modelId="{A3C524BA-0C55-498A-925E-4C6EC062073B}" type="pres">
      <dgm:prSet presAssocID="{07C5145C-730C-47DF-9B24-8D49303CC96B}" presName="rootText" presStyleLbl="node2" presStyleIdx="2" presStyleCnt="5">
        <dgm:presLayoutVars>
          <dgm:chPref val="3"/>
        </dgm:presLayoutVars>
      </dgm:prSet>
      <dgm:spPr/>
      <dgm:t>
        <a:bodyPr/>
        <a:lstStyle/>
        <a:p>
          <a:endParaRPr lang="en-US"/>
        </a:p>
      </dgm:t>
    </dgm:pt>
    <dgm:pt modelId="{B3828A58-BAEE-49CE-BCFE-CA92D76F3AA8}" type="pres">
      <dgm:prSet presAssocID="{07C5145C-730C-47DF-9B24-8D49303CC96B}" presName="rootConnector" presStyleLbl="node2" presStyleIdx="2" presStyleCnt="5"/>
      <dgm:spPr/>
      <dgm:t>
        <a:bodyPr/>
        <a:lstStyle/>
        <a:p>
          <a:endParaRPr lang="en-US"/>
        </a:p>
      </dgm:t>
    </dgm:pt>
    <dgm:pt modelId="{BDEDC111-475C-4BAB-A79C-D87830EFC04E}" type="pres">
      <dgm:prSet presAssocID="{07C5145C-730C-47DF-9B24-8D49303CC96B}" presName="hierChild4" presStyleCnt="0"/>
      <dgm:spPr/>
    </dgm:pt>
    <dgm:pt modelId="{095C6077-3792-45C7-863B-F6D374BA840C}" type="pres">
      <dgm:prSet presAssocID="{07C5145C-730C-47DF-9B24-8D49303CC96B}" presName="hierChild5" presStyleCnt="0"/>
      <dgm:spPr/>
    </dgm:pt>
    <dgm:pt modelId="{69F7D69A-D247-4FB9-A6CC-559D739856D7}" type="pres">
      <dgm:prSet presAssocID="{4C1E9807-688D-4536-81F1-79D3BEA9965C}" presName="Name37" presStyleLbl="parChTrans1D2" presStyleIdx="3" presStyleCnt="6"/>
      <dgm:spPr/>
      <dgm:t>
        <a:bodyPr/>
        <a:lstStyle/>
        <a:p>
          <a:endParaRPr lang="en-US"/>
        </a:p>
      </dgm:t>
    </dgm:pt>
    <dgm:pt modelId="{265312E9-7248-4A14-A0E1-D1A2A6BF4F10}" type="pres">
      <dgm:prSet presAssocID="{0AAEC0A4-5B6A-4081-97C5-96C246C6BB5C}" presName="hierRoot2" presStyleCnt="0">
        <dgm:presLayoutVars>
          <dgm:hierBranch val="init"/>
        </dgm:presLayoutVars>
      </dgm:prSet>
      <dgm:spPr/>
    </dgm:pt>
    <dgm:pt modelId="{1C8EE867-3F43-4F18-B231-D46185BC2DB8}" type="pres">
      <dgm:prSet presAssocID="{0AAEC0A4-5B6A-4081-97C5-96C246C6BB5C}" presName="rootComposite" presStyleCnt="0"/>
      <dgm:spPr/>
    </dgm:pt>
    <dgm:pt modelId="{94E00E52-07E2-48F5-B89A-EB428B627FB2}" type="pres">
      <dgm:prSet presAssocID="{0AAEC0A4-5B6A-4081-97C5-96C246C6BB5C}" presName="rootText" presStyleLbl="node2" presStyleIdx="3" presStyleCnt="5">
        <dgm:presLayoutVars>
          <dgm:chPref val="3"/>
        </dgm:presLayoutVars>
      </dgm:prSet>
      <dgm:spPr/>
      <dgm:t>
        <a:bodyPr/>
        <a:lstStyle/>
        <a:p>
          <a:endParaRPr lang="en-US"/>
        </a:p>
      </dgm:t>
    </dgm:pt>
    <dgm:pt modelId="{5B1AD389-A906-4645-B647-0596AD023824}" type="pres">
      <dgm:prSet presAssocID="{0AAEC0A4-5B6A-4081-97C5-96C246C6BB5C}" presName="rootConnector" presStyleLbl="node2" presStyleIdx="3" presStyleCnt="5"/>
      <dgm:spPr/>
      <dgm:t>
        <a:bodyPr/>
        <a:lstStyle/>
        <a:p>
          <a:endParaRPr lang="en-US"/>
        </a:p>
      </dgm:t>
    </dgm:pt>
    <dgm:pt modelId="{E77836C7-9866-4E11-B3EF-4E38F81C7BCC}" type="pres">
      <dgm:prSet presAssocID="{0AAEC0A4-5B6A-4081-97C5-96C246C6BB5C}" presName="hierChild4" presStyleCnt="0"/>
      <dgm:spPr/>
    </dgm:pt>
    <dgm:pt modelId="{3E7175FF-405E-41B3-B6AB-1216D10BF734}" type="pres">
      <dgm:prSet presAssocID="{0AAEC0A4-5B6A-4081-97C5-96C246C6BB5C}" presName="hierChild5" presStyleCnt="0"/>
      <dgm:spPr/>
    </dgm:pt>
    <dgm:pt modelId="{FE0798B6-089F-448F-82F2-F4E7D686560D}" type="pres">
      <dgm:prSet presAssocID="{A1658080-0BC9-486B-91FA-3895026CC178}" presName="Name37" presStyleLbl="parChTrans1D2" presStyleIdx="4" presStyleCnt="6"/>
      <dgm:spPr/>
      <dgm:t>
        <a:bodyPr/>
        <a:lstStyle/>
        <a:p>
          <a:endParaRPr lang="en-US"/>
        </a:p>
      </dgm:t>
    </dgm:pt>
    <dgm:pt modelId="{108DB9EC-BC36-4FF4-95E8-31E5B0CEB888}" type="pres">
      <dgm:prSet presAssocID="{B2A74D7D-93E8-4935-A7CD-4B148CAA8490}" presName="hierRoot2" presStyleCnt="0">
        <dgm:presLayoutVars>
          <dgm:hierBranch val="init"/>
        </dgm:presLayoutVars>
      </dgm:prSet>
      <dgm:spPr/>
    </dgm:pt>
    <dgm:pt modelId="{BD884A15-A874-4201-9D16-5FDEE859535B}" type="pres">
      <dgm:prSet presAssocID="{B2A74D7D-93E8-4935-A7CD-4B148CAA8490}" presName="rootComposite" presStyleCnt="0"/>
      <dgm:spPr/>
    </dgm:pt>
    <dgm:pt modelId="{C336E60A-A104-4B63-B793-308F0771A7B7}" type="pres">
      <dgm:prSet presAssocID="{B2A74D7D-93E8-4935-A7CD-4B148CAA8490}" presName="rootText" presStyleLbl="node2" presStyleIdx="4" presStyleCnt="5">
        <dgm:presLayoutVars>
          <dgm:chPref val="3"/>
        </dgm:presLayoutVars>
      </dgm:prSet>
      <dgm:spPr/>
      <dgm:t>
        <a:bodyPr/>
        <a:lstStyle/>
        <a:p>
          <a:endParaRPr lang="en-US"/>
        </a:p>
      </dgm:t>
    </dgm:pt>
    <dgm:pt modelId="{FEB6977E-57E1-4BDC-ABC3-45F6C1CDA734}" type="pres">
      <dgm:prSet presAssocID="{B2A74D7D-93E8-4935-A7CD-4B148CAA8490}" presName="rootConnector" presStyleLbl="node2" presStyleIdx="4" presStyleCnt="5"/>
      <dgm:spPr/>
      <dgm:t>
        <a:bodyPr/>
        <a:lstStyle/>
        <a:p>
          <a:endParaRPr lang="en-US"/>
        </a:p>
      </dgm:t>
    </dgm:pt>
    <dgm:pt modelId="{18D2A05B-D9A3-4469-A6CE-BEF592977325}" type="pres">
      <dgm:prSet presAssocID="{B2A74D7D-93E8-4935-A7CD-4B148CAA8490}" presName="hierChild4" presStyleCnt="0"/>
      <dgm:spPr/>
    </dgm:pt>
    <dgm:pt modelId="{A3C0F031-93B4-452D-8393-492767E57ADC}" type="pres">
      <dgm:prSet presAssocID="{B2A74D7D-93E8-4935-A7CD-4B148CAA8490}" presName="hierChild5" presStyleCnt="0"/>
      <dgm:spPr/>
    </dgm:pt>
    <dgm:pt modelId="{C3C5F886-3CFA-4674-97D7-05D98EAE1D72}" type="pres">
      <dgm:prSet presAssocID="{857F30C7-6E46-4ED0-9A35-C15AC98F6DF1}" presName="hierChild3" presStyleCnt="0"/>
      <dgm:spPr/>
    </dgm:pt>
    <dgm:pt modelId="{C0E87A93-B5EC-486A-91F0-3B20B52C25E7}" type="pres">
      <dgm:prSet presAssocID="{040494E7-27F7-42DC-8841-B6BDD3F9F3BC}" presName="Name111" presStyleLbl="parChTrans1D2" presStyleIdx="5" presStyleCnt="6"/>
      <dgm:spPr/>
      <dgm:t>
        <a:bodyPr/>
        <a:lstStyle/>
        <a:p>
          <a:endParaRPr lang="en-US"/>
        </a:p>
      </dgm:t>
    </dgm:pt>
    <dgm:pt modelId="{9BA50B8E-98AE-4897-A5BE-0D64BA2E5F79}" type="pres">
      <dgm:prSet presAssocID="{C8890B9B-8854-40B9-9EA0-6EF6EA696360}" presName="hierRoot3" presStyleCnt="0">
        <dgm:presLayoutVars>
          <dgm:hierBranch val="init"/>
        </dgm:presLayoutVars>
      </dgm:prSet>
      <dgm:spPr/>
    </dgm:pt>
    <dgm:pt modelId="{7995C0C9-1593-4529-B29B-A4E64E97608A}" type="pres">
      <dgm:prSet presAssocID="{C8890B9B-8854-40B9-9EA0-6EF6EA696360}" presName="rootComposite3" presStyleCnt="0"/>
      <dgm:spPr/>
    </dgm:pt>
    <dgm:pt modelId="{F344B4BA-0F0A-458F-8070-114489A811C4}" type="pres">
      <dgm:prSet presAssocID="{C8890B9B-8854-40B9-9EA0-6EF6EA696360}" presName="rootText3" presStyleLbl="asst1" presStyleIdx="0" presStyleCnt="1">
        <dgm:presLayoutVars>
          <dgm:chPref val="3"/>
        </dgm:presLayoutVars>
      </dgm:prSet>
      <dgm:spPr/>
      <dgm:t>
        <a:bodyPr/>
        <a:lstStyle/>
        <a:p>
          <a:endParaRPr lang="en-US"/>
        </a:p>
      </dgm:t>
    </dgm:pt>
    <dgm:pt modelId="{43D3038F-80EC-45F3-9394-75AE1069E55C}" type="pres">
      <dgm:prSet presAssocID="{C8890B9B-8854-40B9-9EA0-6EF6EA696360}" presName="rootConnector3" presStyleLbl="asst1" presStyleIdx="0" presStyleCnt="1"/>
      <dgm:spPr/>
      <dgm:t>
        <a:bodyPr/>
        <a:lstStyle/>
        <a:p>
          <a:endParaRPr lang="en-US"/>
        </a:p>
      </dgm:t>
    </dgm:pt>
    <dgm:pt modelId="{FD083538-D77A-4C19-9A56-918887CE379C}" type="pres">
      <dgm:prSet presAssocID="{C8890B9B-8854-40B9-9EA0-6EF6EA696360}" presName="hierChild6" presStyleCnt="0"/>
      <dgm:spPr/>
    </dgm:pt>
    <dgm:pt modelId="{E7254ED2-7E45-4B0E-B7E7-EB6CBD4B0017}" type="pres">
      <dgm:prSet presAssocID="{C8890B9B-8854-40B9-9EA0-6EF6EA696360}" presName="hierChild7" presStyleCnt="0"/>
      <dgm:spPr/>
    </dgm:pt>
  </dgm:ptLst>
  <dgm:cxnLst>
    <dgm:cxn modelId="{9787CA6C-5286-42DF-800E-3F6A3ED74812}" srcId="{857F30C7-6E46-4ED0-9A35-C15AC98F6DF1}" destId="{B2A74D7D-93E8-4935-A7CD-4B148CAA8490}" srcOrd="5" destOrd="0" parTransId="{A1658080-0BC9-486B-91FA-3895026CC178}" sibTransId="{BF976094-7274-417E-A43B-D0FAA197B019}"/>
    <dgm:cxn modelId="{3935DCA5-F4A5-4690-A646-89F9D6209A7A}" srcId="{857F30C7-6E46-4ED0-9A35-C15AC98F6DF1}" destId="{C8890B9B-8854-40B9-9EA0-6EF6EA696360}" srcOrd="0" destOrd="0" parTransId="{040494E7-27F7-42DC-8841-B6BDD3F9F3BC}" sibTransId="{7644FDAA-D68E-4394-8B34-2340E77EE528}"/>
    <dgm:cxn modelId="{E2BC9E57-FAAE-481B-80FA-8CB1D12B0240}" type="presOf" srcId="{C8890B9B-8854-40B9-9EA0-6EF6EA696360}" destId="{F344B4BA-0F0A-458F-8070-114489A811C4}" srcOrd="0" destOrd="0" presId="urn:microsoft.com/office/officeart/2005/8/layout/orgChart1"/>
    <dgm:cxn modelId="{AD9322EE-B041-4C14-82D6-4C23CB790138}" type="presOf" srcId="{B4CC2923-C204-4AFA-9FA4-D5605E06EDE9}" destId="{8A328393-14D1-41C4-A328-B970C7F14AC8}" srcOrd="0" destOrd="0" presId="urn:microsoft.com/office/officeart/2005/8/layout/orgChart1"/>
    <dgm:cxn modelId="{87D0E4E5-1397-45D3-90A4-624776DD2689}" type="presOf" srcId="{A1658080-0BC9-486B-91FA-3895026CC178}" destId="{FE0798B6-089F-448F-82F2-F4E7D686560D}" srcOrd="0" destOrd="0" presId="urn:microsoft.com/office/officeart/2005/8/layout/orgChart1"/>
    <dgm:cxn modelId="{D06F1B13-5163-4536-B719-AE8F1C2FED6C}" type="presOf" srcId="{07C5145C-730C-47DF-9B24-8D49303CC96B}" destId="{B3828A58-BAEE-49CE-BCFE-CA92D76F3AA8}" srcOrd="1" destOrd="0" presId="urn:microsoft.com/office/officeart/2005/8/layout/orgChart1"/>
    <dgm:cxn modelId="{4D469725-E72F-4F54-8154-BA3FC240E6AB}" type="presOf" srcId="{CE084C8C-D0E3-49F7-9FBE-5DC496B79111}" destId="{09A7CB9A-92C5-4EDC-80AB-F86B2F06F995}" srcOrd="0" destOrd="0" presId="urn:microsoft.com/office/officeart/2005/8/layout/orgChart1"/>
    <dgm:cxn modelId="{0F52505F-3E8A-4DB1-BC2D-CF87FDC4D476}" type="presOf" srcId="{857F30C7-6E46-4ED0-9A35-C15AC98F6DF1}" destId="{8CCC3218-FBE0-4321-B155-94302ADE2068}" srcOrd="0" destOrd="0" presId="urn:microsoft.com/office/officeart/2005/8/layout/orgChart1"/>
    <dgm:cxn modelId="{80F95AFD-F2B1-4607-A517-037A7559BA3A}" type="presOf" srcId="{C8890B9B-8854-40B9-9EA0-6EF6EA696360}" destId="{43D3038F-80EC-45F3-9394-75AE1069E55C}" srcOrd="1" destOrd="0" presId="urn:microsoft.com/office/officeart/2005/8/layout/orgChart1"/>
    <dgm:cxn modelId="{7BEFA989-58BC-4690-9D80-19D0DFC3BFF0}" type="presOf" srcId="{040494E7-27F7-42DC-8841-B6BDD3F9F3BC}" destId="{C0E87A93-B5EC-486A-91F0-3B20B52C25E7}" srcOrd="0" destOrd="0" presId="urn:microsoft.com/office/officeart/2005/8/layout/orgChart1"/>
    <dgm:cxn modelId="{4A6DA295-C9FB-4A71-83A1-6A471EBD1571}" type="presOf" srcId="{0AAEC0A4-5B6A-4081-97C5-96C246C6BB5C}" destId="{5B1AD389-A906-4645-B647-0596AD023824}" srcOrd="1" destOrd="0" presId="urn:microsoft.com/office/officeart/2005/8/layout/orgChart1"/>
    <dgm:cxn modelId="{07445EAC-5173-40B8-9D2B-7BDD05910434}" type="presOf" srcId="{B2A74D7D-93E8-4935-A7CD-4B148CAA8490}" destId="{FEB6977E-57E1-4BDC-ABC3-45F6C1CDA734}" srcOrd="1" destOrd="0" presId="urn:microsoft.com/office/officeart/2005/8/layout/orgChart1"/>
    <dgm:cxn modelId="{09676B49-BE52-42F9-9D2B-1F99F50DB512}" type="presOf" srcId="{B2A74D7D-93E8-4935-A7CD-4B148CAA8490}" destId="{C336E60A-A104-4B63-B793-308F0771A7B7}" srcOrd="0" destOrd="0" presId="urn:microsoft.com/office/officeart/2005/8/layout/orgChart1"/>
    <dgm:cxn modelId="{510D5FA5-5E7F-4137-86D6-C0A242E726F4}" type="presOf" srcId="{857F30C7-6E46-4ED0-9A35-C15AC98F6DF1}" destId="{DA82CEE5-70D3-484B-9A48-B5C95495498E}" srcOrd="1" destOrd="0" presId="urn:microsoft.com/office/officeart/2005/8/layout/orgChart1"/>
    <dgm:cxn modelId="{500275B2-C9A1-46DC-9207-257E9946A3A6}" type="presOf" srcId="{4D798EF9-A373-408B-8DA0-073A265064FA}" destId="{3F78397E-245A-4637-9CC2-6B1761122E7D}" srcOrd="1" destOrd="0" presId="urn:microsoft.com/office/officeart/2005/8/layout/orgChart1"/>
    <dgm:cxn modelId="{40AAA8B5-8F26-472C-A424-879E1A3C7206}" type="presOf" srcId="{9A6C3EE1-02DA-44E8-80AD-315A4D0DB71E}" destId="{164D1D4B-655B-4914-84F9-0C534D5E19C8}" srcOrd="0" destOrd="0" presId="urn:microsoft.com/office/officeart/2005/8/layout/orgChart1"/>
    <dgm:cxn modelId="{D2723F76-72BB-4D77-A7F1-F1D33BA7F4A8}" srcId="{857F30C7-6E46-4ED0-9A35-C15AC98F6DF1}" destId="{9A6C3EE1-02DA-44E8-80AD-315A4D0DB71E}" srcOrd="2" destOrd="0" parTransId="{B4CC2923-C204-4AFA-9FA4-D5605E06EDE9}" sibTransId="{7265E1A8-EAC1-49AC-A24E-99AA0BFC54BB}"/>
    <dgm:cxn modelId="{3EC4D36D-7041-438B-8A74-E15C302BBFC2}" srcId="{857F30C7-6E46-4ED0-9A35-C15AC98F6DF1}" destId="{4D798EF9-A373-408B-8DA0-073A265064FA}" srcOrd="1" destOrd="0" parTransId="{D5CCD2BF-8AC4-43D7-9792-3D26E798F312}" sibTransId="{AE8EE245-431B-4AC2-9271-C0E17B616A19}"/>
    <dgm:cxn modelId="{850BC872-78EB-4193-BB4F-D471AF9A101D}" type="presOf" srcId="{9A6C3EE1-02DA-44E8-80AD-315A4D0DB71E}" destId="{BD0ECEA8-9BC7-4B47-BFE9-EF491A1D7E83}" srcOrd="1" destOrd="0" presId="urn:microsoft.com/office/officeart/2005/8/layout/orgChart1"/>
    <dgm:cxn modelId="{AC30362E-38CE-4887-98B8-707FDD7F09F4}" type="presOf" srcId="{4D798EF9-A373-408B-8DA0-073A265064FA}" destId="{C52B179F-E9F8-4410-BB33-B3B64365C397}" srcOrd="0" destOrd="0" presId="urn:microsoft.com/office/officeart/2005/8/layout/orgChart1"/>
    <dgm:cxn modelId="{4ECF88B6-B8DA-46B0-91BF-147A05DE775F}" type="presOf" srcId="{4C1E9807-688D-4536-81F1-79D3BEA9965C}" destId="{69F7D69A-D247-4FB9-A6CC-559D739856D7}" srcOrd="0" destOrd="0" presId="urn:microsoft.com/office/officeart/2005/8/layout/orgChart1"/>
    <dgm:cxn modelId="{4F9F2DFC-C2F3-40DB-8E45-6D75F7AAB3D6}" type="presOf" srcId="{07C5145C-730C-47DF-9B24-8D49303CC96B}" destId="{A3C524BA-0C55-498A-925E-4C6EC062073B}" srcOrd="0" destOrd="0" presId="urn:microsoft.com/office/officeart/2005/8/layout/orgChart1"/>
    <dgm:cxn modelId="{28E48D15-A4A7-4A17-9FD8-EC9A69EC04A6}" srcId="{857F30C7-6E46-4ED0-9A35-C15AC98F6DF1}" destId="{0AAEC0A4-5B6A-4081-97C5-96C246C6BB5C}" srcOrd="4" destOrd="0" parTransId="{4C1E9807-688D-4536-81F1-79D3BEA9965C}" sibTransId="{EB6C61E8-2916-48B8-965B-D26AF2A46DCC}"/>
    <dgm:cxn modelId="{34969431-BC0E-4E69-91C9-290D3F3EA2AD}" type="presOf" srcId="{0AAEC0A4-5B6A-4081-97C5-96C246C6BB5C}" destId="{94E00E52-07E2-48F5-B89A-EB428B627FB2}" srcOrd="0" destOrd="0" presId="urn:microsoft.com/office/officeart/2005/8/layout/orgChart1"/>
    <dgm:cxn modelId="{90F718E9-3365-4129-BCB1-9A2EE242D71E}" srcId="{45CCC15C-DB2D-4FD4-8FF2-DE289401899F}" destId="{857F30C7-6E46-4ED0-9A35-C15AC98F6DF1}" srcOrd="0" destOrd="0" parTransId="{BE744AF0-AC63-4194-9FAE-CCC0980C4195}" sibTransId="{E0D6E314-59B1-472B-B11F-B807269DDE16}"/>
    <dgm:cxn modelId="{6C6DB821-5732-4B40-A286-381356755EDC}" type="presOf" srcId="{45CCC15C-DB2D-4FD4-8FF2-DE289401899F}" destId="{8B2BE6A4-5B11-4CC7-A407-6AD1E7FD1464}" srcOrd="0" destOrd="0" presId="urn:microsoft.com/office/officeart/2005/8/layout/orgChart1"/>
    <dgm:cxn modelId="{82ABB15E-F7F4-4255-9BBF-02D974FDDBC6}" type="presOf" srcId="{D5CCD2BF-8AC4-43D7-9792-3D26E798F312}" destId="{2E4B8F88-17BF-4CDD-BA7A-775DE0A98C27}" srcOrd="0" destOrd="0" presId="urn:microsoft.com/office/officeart/2005/8/layout/orgChart1"/>
    <dgm:cxn modelId="{0F52DB64-BBBF-49DD-AE2D-20FA9ED09689}" srcId="{857F30C7-6E46-4ED0-9A35-C15AC98F6DF1}" destId="{07C5145C-730C-47DF-9B24-8D49303CC96B}" srcOrd="3" destOrd="0" parTransId="{CE084C8C-D0E3-49F7-9FBE-5DC496B79111}" sibTransId="{4211F507-6952-4C3D-99D9-685A1C88BE64}"/>
    <dgm:cxn modelId="{289FABEF-5D4F-4C4E-B91D-41B2A8BDF086}" type="presParOf" srcId="{8B2BE6A4-5B11-4CC7-A407-6AD1E7FD1464}" destId="{6F542130-E14D-4409-A07F-8C722EA77302}" srcOrd="0" destOrd="0" presId="urn:microsoft.com/office/officeart/2005/8/layout/orgChart1"/>
    <dgm:cxn modelId="{D3D095E7-8AC9-4CA9-8B99-3E73A074856E}" type="presParOf" srcId="{6F542130-E14D-4409-A07F-8C722EA77302}" destId="{BDB00777-ADBD-4E33-99EF-4B8666972AA2}" srcOrd="0" destOrd="0" presId="urn:microsoft.com/office/officeart/2005/8/layout/orgChart1"/>
    <dgm:cxn modelId="{21232C2A-EACA-4CA6-BCFC-E04F326191EE}" type="presParOf" srcId="{BDB00777-ADBD-4E33-99EF-4B8666972AA2}" destId="{8CCC3218-FBE0-4321-B155-94302ADE2068}" srcOrd="0" destOrd="0" presId="urn:microsoft.com/office/officeart/2005/8/layout/orgChart1"/>
    <dgm:cxn modelId="{EC948669-ADE3-4DC8-B6F8-78616EBBF8A0}" type="presParOf" srcId="{BDB00777-ADBD-4E33-99EF-4B8666972AA2}" destId="{DA82CEE5-70D3-484B-9A48-B5C95495498E}" srcOrd="1" destOrd="0" presId="urn:microsoft.com/office/officeart/2005/8/layout/orgChart1"/>
    <dgm:cxn modelId="{24DB4F06-DF62-459B-8340-BC124A278F69}" type="presParOf" srcId="{6F542130-E14D-4409-A07F-8C722EA77302}" destId="{5BA327F4-09EF-4280-8F22-27A3410B2E6E}" srcOrd="1" destOrd="0" presId="urn:microsoft.com/office/officeart/2005/8/layout/orgChart1"/>
    <dgm:cxn modelId="{0F348B24-3E46-4A67-A0C5-CEB9C9DC76BF}" type="presParOf" srcId="{5BA327F4-09EF-4280-8F22-27A3410B2E6E}" destId="{2E4B8F88-17BF-4CDD-BA7A-775DE0A98C27}" srcOrd="0" destOrd="0" presId="urn:microsoft.com/office/officeart/2005/8/layout/orgChart1"/>
    <dgm:cxn modelId="{CFC0F078-472E-4918-AE67-455F836213E2}" type="presParOf" srcId="{5BA327F4-09EF-4280-8F22-27A3410B2E6E}" destId="{E35FB3E1-94CE-49AE-899E-44BFDBC064CB}" srcOrd="1" destOrd="0" presId="urn:microsoft.com/office/officeart/2005/8/layout/orgChart1"/>
    <dgm:cxn modelId="{F794A89C-4EA1-4306-B332-FE90F02B6106}" type="presParOf" srcId="{E35FB3E1-94CE-49AE-899E-44BFDBC064CB}" destId="{853FCFA4-5388-4CDD-880C-D433D8B48E00}" srcOrd="0" destOrd="0" presId="urn:microsoft.com/office/officeart/2005/8/layout/orgChart1"/>
    <dgm:cxn modelId="{A895A519-DD79-4704-81E6-B24FEBE569EF}" type="presParOf" srcId="{853FCFA4-5388-4CDD-880C-D433D8B48E00}" destId="{C52B179F-E9F8-4410-BB33-B3B64365C397}" srcOrd="0" destOrd="0" presId="urn:microsoft.com/office/officeart/2005/8/layout/orgChart1"/>
    <dgm:cxn modelId="{C1820580-0822-4610-A948-E85714DB12CE}" type="presParOf" srcId="{853FCFA4-5388-4CDD-880C-D433D8B48E00}" destId="{3F78397E-245A-4637-9CC2-6B1761122E7D}" srcOrd="1" destOrd="0" presId="urn:microsoft.com/office/officeart/2005/8/layout/orgChart1"/>
    <dgm:cxn modelId="{8B913646-016D-431A-8557-372012C489E0}" type="presParOf" srcId="{E35FB3E1-94CE-49AE-899E-44BFDBC064CB}" destId="{6DB436BD-358D-45EA-A6B0-33B1F31D2B1F}" srcOrd="1" destOrd="0" presId="urn:microsoft.com/office/officeart/2005/8/layout/orgChart1"/>
    <dgm:cxn modelId="{2C14D81B-4E89-45A7-ACB7-27C93A6B7307}" type="presParOf" srcId="{E35FB3E1-94CE-49AE-899E-44BFDBC064CB}" destId="{01121C2C-4119-4769-A01D-A148C2BB7DF1}" srcOrd="2" destOrd="0" presId="urn:microsoft.com/office/officeart/2005/8/layout/orgChart1"/>
    <dgm:cxn modelId="{0B4DE977-13D9-427D-B24A-7C6B4CAFED49}" type="presParOf" srcId="{5BA327F4-09EF-4280-8F22-27A3410B2E6E}" destId="{8A328393-14D1-41C4-A328-B970C7F14AC8}" srcOrd="2" destOrd="0" presId="urn:microsoft.com/office/officeart/2005/8/layout/orgChart1"/>
    <dgm:cxn modelId="{84D0F270-6E78-4623-970B-CC86C620C418}" type="presParOf" srcId="{5BA327F4-09EF-4280-8F22-27A3410B2E6E}" destId="{8371AC9D-E82C-4DAD-9741-F56B0F0218FC}" srcOrd="3" destOrd="0" presId="urn:microsoft.com/office/officeart/2005/8/layout/orgChart1"/>
    <dgm:cxn modelId="{5FFA0628-9A40-4E98-9239-286FE9ED7CB7}" type="presParOf" srcId="{8371AC9D-E82C-4DAD-9741-F56B0F0218FC}" destId="{6A40DB9C-7073-46DE-AA7D-D369A4FD6DD8}" srcOrd="0" destOrd="0" presId="urn:microsoft.com/office/officeart/2005/8/layout/orgChart1"/>
    <dgm:cxn modelId="{3A0142B8-9F88-4F16-8699-3F68643D7A72}" type="presParOf" srcId="{6A40DB9C-7073-46DE-AA7D-D369A4FD6DD8}" destId="{164D1D4B-655B-4914-84F9-0C534D5E19C8}" srcOrd="0" destOrd="0" presId="urn:microsoft.com/office/officeart/2005/8/layout/orgChart1"/>
    <dgm:cxn modelId="{7BD54D86-61F6-4D68-A9CF-5395F4DE77E3}" type="presParOf" srcId="{6A40DB9C-7073-46DE-AA7D-D369A4FD6DD8}" destId="{BD0ECEA8-9BC7-4B47-BFE9-EF491A1D7E83}" srcOrd="1" destOrd="0" presId="urn:microsoft.com/office/officeart/2005/8/layout/orgChart1"/>
    <dgm:cxn modelId="{3F193754-EC8B-4F15-B63E-A33DF47EA319}" type="presParOf" srcId="{8371AC9D-E82C-4DAD-9741-F56B0F0218FC}" destId="{75D5FC60-9B1C-4D74-ACAF-A62CE3AE55C9}" srcOrd="1" destOrd="0" presId="urn:microsoft.com/office/officeart/2005/8/layout/orgChart1"/>
    <dgm:cxn modelId="{29C54870-AE4D-47AF-ACFB-087951C0EA8A}" type="presParOf" srcId="{8371AC9D-E82C-4DAD-9741-F56B0F0218FC}" destId="{E31A3AA2-BB46-4D91-84EB-4E05F30E0BFF}" srcOrd="2" destOrd="0" presId="urn:microsoft.com/office/officeart/2005/8/layout/orgChart1"/>
    <dgm:cxn modelId="{89BB7754-6F9D-4454-8ECA-76444C22B185}" type="presParOf" srcId="{5BA327F4-09EF-4280-8F22-27A3410B2E6E}" destId="{09A7CB9A-92C5-4EDC-80AB-F86B2F06F995}" srcOrd="4" destOrd="0" presId="urn:microsoft.com/office/officeart/2005/8/layout/orgChart1"/>
    <dgm:cxn modelId="{7A2926D3-F47D-4C76-8B77-61B67B173023}" type="presParOf" srcId="{5BA327F4-09EF-4280-8F22-27A3410B2E6E}" destId="{5F7C4CCF-DA05-4657-8F5A-CFC934E9E2B9}" srcOrd="5" destOrd="0" presId="urn:microsoft.com/office/officeart/2005/8/layout/orgChart1"/>
    <dgm:cxn modelId="{6BDDA4C4-8F75-4B51-B89D-E2C0374985EB}" type="presParOf" srcId="{5F7C4CCF-DA05-4657-8F5A-CFC934E9E2B9}" destId="{8B8C929E-FC15-4C4B-B3A7-F438417BAA19}" srcOrd="0" destOrd="0" presId="urn:microsoft.com/office/officeart/2005/8/layout/orgChart1"/>
    <dgm:cxn modelId="{0E415801-62BE-4846-B499-6063C3720E3A}" type="presParOf" srcId="{8B8C929E-FC15-4C4B-B3A7-F438417BAA19}" destId="{A3C524BA-0C55-498A-925E-4C6EC062073B}" srcOrd="0" destOrd="0" presId="urn:microsoft.com/office/officeart/2005/8/layout/orgChart1"/>
    <dgm:cxn modelId="{EB45FA07-E70D-450A-9165-AE7495EFF7AA}" type="presParOf" srcId="{8B8C929E-FC15-4C4B-B3A7-F438417BAA19}" destId="{B3828A58-BAEE-49CE-BCFE-CA92D76F3AA8}" srcOrd="1" destOrd="0" presId="urn:microsoft.com/office/officeart/2005/8/layout/orgChart1"/>
    <dgm:cxn modelId="{5610924F-5596-48B7-9C0E-CF841C9B2C7B}" type="presParOf" srcId="{5F7C4CCF-DA05-4657-8F5A-CFC934E9E2B9}" destId="{BDEDC111-475C-4BAB-A79C-D87830EFC04E}" srcOrd="1" destOrd="0" presId="urn:microsoft.com/office/officeart/2005/8/layout/orgChart1"/>
    <dgm:cxn modelId="{FD2F300A-68C2-4C49-8FB6-04A00B1C6217}" type="presParOf" srcId="{5F7C4CCF-DA05-4657-8F5A-CFC934E9E2B9}" destId="{095C6077-3792-45C7-863B-F6D374BA840C}" srcOrd="2" destOrd="0" presId="urn:microsoft.com/office/officeart/2005/8/layout/orgChart1"/>
    <dgm:cxn modelId="{93F04127-127A-4340-8279-F9EC2F80DE3B}" type="presParOf" srcId="{5BA327F4-09EF-4280-8F22-27A3410B2E6E}" destId="{69F7D69A-D247-4FB9-A6CC-559D739856D7}" srcOrd="6" destOrd="0" presId="urn:microsoft.com/office/officeart/2005/8/layout/orgChart1"/>
    <dgm:cxn modelId="{37D2D325-A44B-48FE-8D07-24E41B57DF6C}" type="presParOf" srcId="{5BA327F4-09EF-4280-8F22-27A3410B2E6E}" destId="{265312E9-7248-4A14-A0E1-D1A2A6BF4F10}" srcOrd="7" destOrd="0" presId="urn:microsoft.com/office/officeart/2005/8/layout/orgChart1"/>
    <dgm:cxn modelId="{D3EDF3FF-2C7C-43F8-9234-A17BB5C0CCE4}" type="presParOf" srcId="{265312E9-7248-4A14-A0E1-D1A2A6BF4F10}" destId="{1C8EE867-3F43-4F18-B231-D46185BC2DB8}" srcOrd="0" destOrd="0" presId="urn:microsoft.com/office/officeart/2005/8/layout/orgChart1"/>
    <dgm:cxn modelId="{052AED15-E05A-4DAC-95A8-6215978AB6F8}" type="presParOf" srcId="{1C8EE867-3F43-4F18-B231-D46185BC2DB8}" destId="{94E00E52-07E2-48F5-B89A-EB428B627FB2}" srcOrd="0" destOrd="0" presId="urn:microsoft.com/office/officeart/2005/8/layout/orgChart1"/>
    <dgm:cxn modelId="{05D7023D-F4A3-4684-BFCF-6CFC3769F1B7}" type="presParOf" srcId="{1C8EE867-3F43-4F18-B231-D46185BC2DB8}" destId="{5B1AD389-A906-4645-B647-0596AD023824}" srcOrd="1" destOrd="0" presId="urn:microsoft.com/office/officeart/2005/8/layout/orgChart1"/>
    <dgm:cxn modelId="{41589BC6-77D7-4720-A2CE-B8B3ABE0EB6F}" type="presParOf" srcId="{265312E9-7248-4A14-A0E1-D1A2A6BF4F10}" destId="{E77836C7-9866-4E11-B3EF-4E38F81C7BCC}" srcOrd="1" destOrd="0" presId="urn:microsoft.com/office/officeart/2005/8/layout/orgChart1"/>
    <dgm:cxn modelId="{51B9B299-6730-4766-B8B9-2CDFA2BA6D46}" type="presParOf" srcId="{265312E9-7248-4A14-A0E1-D1A2A6BF4F10}" destId="{3E7175FF-405E-41B3-B6AB-1216D10BF734}" srcOrd="2" destOrd="0" presId="urn:microsoft.com/office/officeart/2005/8/layout/orgChart1"/>
    <dgm:cxn modelId="{CC9A4662-6C48-47D0-AAC5-90CE3378FA09}" type="presParOf" srcId="{5BA327F4-09EF-4280-8F22-27A3410B2E6E}" destId="{FE0798B6-089F-448F-82F2-F4E7D686560D}" srcOrd="8" destOrd="0" presId="urn:microsoft.com/office/officeart/2005/8/layout/orgChart1"/>
    <dgm:cxn modelId="{138BB7C0-35E4-4832-8A24-2E77D2A1FED2}" type="presParOf" srcId="{5BA327F4-09EF-4280-8F22-27A3410B2E6E}" destId="{108DB9EC-BC36-4FF4-95E8-31E5B0CEB888}" srcOrd="9" destOrd="0" presId="urn:microsoft.com/office/officeart/2005/8/layout/orgChart1"/>
    <dgm:cxn modelId="{8A312F0B-3B34-46BE-A190-7CB55EDB96AF}" type="presParOf" srcId="{108DB9EC-BC36-4FF4-95E8-31E5B0CEB888}" destId="{BD884A15-A874-4201-9D16-5FDEE859535B}" srcOrd="0" destOrd="0" presId="urn:microsoft.com/office/officeart/2005/8/layout/orgChart1"/>
    <dgm:cxn modelId="{D6AB9D1C-C3B8-421C-AA4A-CFB47A895A1D}" type="presParOf" srcId="{BD884A15-A874-4201-9D16-5FDEE859535B}" destId="{C336E60A-A104-4B63-B793-308F0771A7B7}" srcOrd="0" destOrd="0" presId="urn:microsoft.com/office/officeart/2005/8/layout/orgChart1"/>
    <dgm:cxn modelId="{6322EA2B-7816-484A-BE7B-B22B3896F8A3}" type="presParOf" srcId="{BD884A15-A874-4201-9D16-5FDEE859535B}" destId="{FEB6977E-57E1-4BDC-ABC3-45F6C1CDA734}" srcOrd="1" destOrd="0" presId="urn:microsoft.com/office/officeart/2005/8/layout/orgChart1"/>
    <dgm:cxn modelId="{FDBFED6E-E181-4693-AABE-9CD5A1B1A65E}" type="presParOf" srcId="{108DB9EC-BC36-4FF4-95E8-31E5B0CEB888}" destId="{18D2A05B-D9A3-4469-A6CE-BEF592977325}" srcOrd="1" destOrd="0" presId="urn:microsoft.com/office/officeart/2005/8/layout/orgChart1"/>
    <dgm:cxn modelId="{A6DE4F25-9FD5-49FC-B241-92CFCD2CD713}" type="presParOf" srcId="{108DB9EC-BC36-4FF4-95E8-31E5B0CEB888}" destId="{A3C0F031-93B4-452D-8393-492767E57ADC}" srcOrd="2" destOrd="0" presId="urn:microsoft.com/office/officeart/2005/8/layout/orgChart1"/>
    <dgm:cxn modelId="{5EC0D995-8956-496F-98D1-9F39FA0A66FB}" type="presParOf" srcId="{6F542130-E14D-4409-A07F-8C722EA77302}" destId="{C3C5F886-3CFA-4674-97D7-05D98EAE1D72}" srcOrd="2" destOrd="0" presId="urn:microsoft.com/office/officeart/2005/8/layout/orgChart1"/>
    <dgm:cxn modelId="{487B5D52-2F57-4903-BC54-8D12F0AAAB84}" type="presParOf" srcId="{C3C5F886-3CFA-4674-97D7-05D98EAE1D72}" destId="{C0E87A93-B5EC-486A-91F0-3B20B52C25E7}" srcOrd="0" destOrd="0" presId="urn:microsoft.com/office/officeart/2005/8/layout/orgChart1"/>
    <dgm:cxn modelId="{84F8C2F0-51AF-47C0-89B8-0211DF1A0D46}" type="presParOf" srcId="{C3C5F886-3CFA-4674-97D7-05D98EAE1D72}" destId="{9BA50B8E-98AE-4897-A5BE-0D64BA2E5F79}" srcOrd="1" destOrd="0" presId="urn:microsoft.com/office/officeart/2005/8/layout/orgChart1"/>
    <dgm:cxn modelId="{8B085B35-687C-44F1-99BB-6280E81C6AA3}" type="presParOf" srcId="{9BA50B8E-98AE-4897-A5BE-0D64BA2E5F79}" destId="{7995C0C9-1593-4529-B29B-A4E64E97608A}" srcOrd="0" destOrd="0" presId="urn:microsoft.com/office/officeart/2005/8/layout/orgChart1"/>
    <dgm:cxn modelId="{2ED443F2-EB92-4320-8430-3C1A61CF5178}" type="presParOf" srcId="{7995C0C9-1593-4529-B29B-A4E64E97608A}" destId="{F344B4BA-0F0A-458F-8070-114489A811C4}" srcOrd="0" destOrd="0" presId="urn:microsoft.com/office/officeart/2005/8/layout/orgChart1"/>
    <dgm:cxn modelId="{9CFDC5FA-7CF7-4B9A-9D6E-FA9DE8607AE8}" type="presParOf" srcId="{7995C0C9-1593-4529-B29B-A4E64E97608A}" destId="{43D3038F-80EC-45F3-9394-75AE1069E55C}" srcOrd="1" destOrd="0" presId="urn:microsoft.com/office/officeart/2005/8/layout/orgChart1"/>
    <dgm:cxn modelId="{E08C16AF-3398-48B5-AE88-C573EFC68AE5}" type="presParOf" srcId="{9BA50B8E-98AE-4897-A5BE-0D64BA2E5F79}" destId="{FD083538-D77A-4C19-9A56-918887CE379C}" srcOrd="1" destOrd="0" presId="urn:microsoft.com/office/officeart/2005/8/layout/orgChart1"/>
    <dgm:cxn modelId="{6CC4FB37-D92A-482E-9CBD-A528227B2A05}" type="presParOf" srcId="{9BA50B8E-98AE-4897-A5BE-0D64BA2E5F79}" destId="{E7254ED2-7E45-4B0E-B7E7-EB6CBD4B0017}"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CCC15C-DB2D-4FD4-8FF2-DE289401899F}"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57F30C7-6E46-4ED0-9A35-C15AC98F6DF1}">
      <dgm:prSet phldrT="[Text]" custT="1"/>
      <dgm:spPr/>
      <dgm:t>
        <a:bodyPr/>
        <a:lstStyle/>
        <a:p>
          <a:r>
            <a:rPr lang="en-US" sz="1600" dirty="0" smtClean="0"/>
            <a:t>CEO</a:t>
          </a:r>
          <a:endParaRPr lang="en-US" sz="1600" dirty="0"/>
        </a:p>
      </dgm:t>
    </dgm:pt>
    <dgm:pt modelId="{BE744AF0-AC63-4194-9FAE-CCC0980C4195}" type="parTrans" cxnId="{90F718E9-3365-4129-BCB1-9A2EE242D71E}">
      <dgm:prSet/>
      <dgm:spPr/>
      <dgm:t>
        <a:bodyPr/>
        <a:lstStyle/>
        <a:p>
          <a:endParaRPr lang="en-US" sz="1200"/>
        </a:p>
      </dgm:t>
    </dgm:pt>
    <dgm:pt modelId="{E0D6E314-59B1-472B-B11F-B807269DDE16}" type="sibTrans" cxnId="{90F718E9-3365-4129-BCB1-9A2EE242D71E}">
      <dgm:prSet/>
      <dgm:spPr/>
      <dgm:t>
        <a:bodyPr/>
        <a:lstStyle/>
        <a:p>
          <a:endParaRPr lang="en-US" sz="1200"/>
        </a:p>
      </dgm:t>
    </dgm:pt>
    <dgm:pt modelId="{C8890B9B-8854-40B9-9EA0-6EF6EA696360}" type="asst">
      <dgm:prSet phldrT="[Text]" custT="1"/>
      <dgm:spPr/>
      <dgm:t>
        <a:bodyPr/>
        <a:lstStyle/>
        <a:p>
          <a:r>
            <a:rPr lang="en-US" sz="1200" dirty="0" smtClean="0"/>
            <a:t>Executives</a:t>
          </a:r>
          <a:endParaRPr lang="en-US" sz="1200" dirty="0"/>
        </a:p>
      </dgm:t>
    </dgm:pt>
    <dgm:pt modelId="{040494E7-27F7-42DC-8841-B6BDD3F9F3BC}" type="parTrans" cxnId="{3935DCA5-F4A5-4690-A646-89F9D6209A7A}">
      <dgm:prSet/>
      <dgm:spPr/>
      <dgm:t>
        <a:bodyPr/>
        <a:lstStyle/>
        <a:p>
          <a:endParaRPr lang="en-US" sz="1200"/>
        </a:p>
      </dgm:t>
    </dgm:pt>
    <dgm:pt modelId="{7644FDAA-D68E-4394-8B34-2340E77EE528}" type="sibTrans" cxnId="{3935DCA5-F4A5-4690-A646-89F9D6209A7A}">
      <dgm:prSet/>
      <dgm:spPr/>
      <dgm:t>
        <a:bodyPr/>
        <a:lstStyle/>
        <a:p>
          <a:endParaRPr lang="en-US" sz="1200"/>
        </a:p>
      </dgm:t>
    </dgm:pt>
    <dgm:pt modelId="{4D798EF9-A373-408B-8DA0-073A265064FA}">
      <dgm:prSet phldrT="[Text]" custT="1"/>
      <dgm:spPr/>
      <dgm:t>
        <a:bodyPr/>
        <a:lstStyle/>
        <a:p>
          <a:r>
            <a:rPr lang="en-US" sz="1600" dirty="0" smtClean="0"/>
            <a:t>Division A</a:t>
          </a:r>
          <a:endParaRPr lang="en-US" sz="1600" dirty="0"/>
        </a:p>
      </dgm:t>
    </dgm:pt>
    <dgm:pt modelId="{D5CCD2BF-8AC4-43D7-9792-3D26E798F312}" type="parTrans" cxnId="{3EC4D36D-7041-438B-8A74-E15C302BBFC2}">
      <dgm:prSet/>
      <dgm:spPr/>
      <dgm:t>
        <a:bodyPr/>
        <a:lstStyle/>
        <a:p>
          <a:endParaRPr lang="en-US" sz="1200"/>
        </a:p>
      </dgm:t>
    </dgm:pt>
    <dgm:pt modelId="{AE8EE245-431B-4AC2-9271-C0E17B616A19}" type="sibTrans" cxnId="{3EC4D36D-7041-438B-8A74-E15C302BBFC2}">
      <dgm:prSet/>
      <dgm:spPr/>
      <dgm:t>
        <a:bodyPr/>
        <a:lstStyle/>
        <a:p>
          <a:endParaRPr lang="en-US" sz="1200"/>
        </a:p>
      </dgm:t>
    </dgm:pt>
    <dgm:pt modelId="{9A6C3EE1-02DA-44E8-80AD-315A4D0DB71E}">
      <dgm:prSet phldrT="[Text]" custT="1"/>
      <dgm:spPr/>
      <dgm:t>
        <a:bodyPr/>
        <a:lstStyle/>
        <a:p>
          <a:r>
            <a:rPr lang="en-US" sz="1600" dirty="0" smtClean="0"/>
            <a:t>Division B</a:t>
          </a:r>
          <a:endParaRPr lang="en-US" sz="1600" dirty="0"/>
        </a:p>
      </dgm:t>
    </dgm:pt>
    <dgm:pt modelId="{B4CC2923-C204-4AFA-9FA4-D5605E06EDE9}" type="parTrans" cxnId="{D2723F76-72BB-4D77-A7F1-F1D33BA7F4A8}">
      <dgm:prSet/>
      <dgm:spPr/>
      <dgm:t>
        <a:bodyPr/>
        <a:lstStyle/>
        <a:p>
          <a:endParaRPr lang="en-US" sz="1200"/>
        </a:p>
      </dgm:t>
    </dgm:pt>
    <dgm:pt modelId="{7265E1A8-EAC1-49AC-A24E-99AA0BFC54BB}" type="sibTrans" cxnId="{D2723F76-72BB-4D77-A7F1-F1D33BA7F4A8}">
      <dgm:prSet/>
      <dgm:spPr/>
      <dgm:t>
        <a:bodyPr/>
        <a:lstStyle/>
        <a:p>
          <a:endParaRPr lang="en-US" sz="1200"/>
        </a:p>
      </dgm:t>
    </dgm:pt>
    <dgm:pt modelId="{07C5145C-730C-47DF-9B24-8D49303CC96B}">
      <dgm:prSet phldrT="[Text]" custT="1"/>
      <dgm:spPr/>
      <dgm:t>
        <a:bodyPr/>
        <a:lstStyle/>
        <a:p>
          <a:r>
            <a:rPr lang="en-US" sz="1600" dirty="0" smtClean="0"/>
            <a:t>Division C</a:t>
          </a:r>
          <a:endParaRPr lang="en-US" sz="1600" dirty="0"/>
        </a:p>
      </dgm:t>
    </dgm:pt>
    <dgm:pt modelId="{CE084C8C-D0E3-49F7-9FBE-5DC496B79111}" type="parTrans" cxnId="{0F52DB64-BBBF-49DD-AE2D-20FA9ED09689}">
      <dgm:prSet/>
      <dgm:spPr/>
      <dgm:t>
        <a:bodyPr/>
        <a:lstStyle/>
        <a:p>
          <a:endParaRPr lang="en-US" sz="1200"/>
        </a:p>
      </dgm:t>
    </dgm:pt>
    <dgm:pt modelId="{4211F507-6952-4C3D-99D9-685A1C88BE64}" type="sibTrans" cxnId="{0F52DB64-BBBF-49DD-AE2D-20FA9ED09689}">
      <dgm:prSet/>
      <dgm:spPr/>
      <dgm:t>
        <a:bodyPr/>
        <a:lstStyle/>
        <a:p>
          <a:endParaRPr lang="en-US" sz="1200"/>
        </a:p>
      </dgm:t>
    </dgm:pt>
    <dgm:pt modelId="{CE9A515B-BD6B-4992-869E-6F61178ADEDE}">
      <dgm:prSet phldrT="[Text]" custT="1"/>
      <dgm:spPr/>
      <dgm:t>
        <a:bodyPr/>
        <a:lstStyle/>
        <a:p>
          <a:r>
            <a:rPr lang="en-US" sz="1200" dirty="0" smtClean="0"/>
            <a:t>Manufacturing</a:t>
          </a:r>
          <a:endParaRPr lang="en-US" sz="1200" dirty="0"/>
        </a:p>
      </dgm:t>
    </dgm:pt>
    <dgm:pt modelId="{AD2A5008-FA63-47E2-9180-6958BAD8105D}" type="parTrans" cxnId="{5C802005-D870-4376-AB58-C5119F9F824F}">
      <dgm:prSet/>
      <dgm:spPr/>
      <dgm:t>
        <a:bodyPr/>
        <a:lstStyle/>
        <a:p>
          <a:endParaRPr lang="en-US" sz="1200"/>
        </a:p>
      </dgm:t>
    </dgm:pt>
    <dgm:pt modelId="{01C3644E-2AA8-4E11-A358-5983B1980388}" type="sibTrans" cxnId="{5C802005-D870-4376-AB58-C5119F9F824F}">
      <dgm:prSet/>
      <dgm:spPr/>
      <dgm:t>
        <a:bodyPr/>
        <a:lstStyle/>
        <a:p>
          <a:endParaRPr lang="en-US" sz="1200"/>
        </a:p>
      </dgm:t>
    </dgm:pt>
    <dgm:pt modelId="{5A73274D-991D-4B67-8FC2-45408566C7E0}">
      <dgm:prSet phldrT="[Text]" custT="1"/>
      <dgm:spPr/>
      <dgm:t>
        <a:bodyPr/>
        <a:lstStyle/>
        <a:p>
          <a:r>
            <a:rPr lang="en-US" sz="1200" dirty="0" smtClean="0"/>
            <a:t>Marketing</a:t>
          </a:r>
          <a:endParaRPr lang="en-US" sz="1200" dirty="0"/>
        </a:p>
      </dgm:t>
    </dgm:pt>
    <dgm:pt modelId="{A6DC73A3-1497-4751-A195-58EA9FDCFB3B}" type="parTrans" cxnId="{1EED9A70-539D-47FE-8D04-E18764099198}">
      <dgm:prSet/>
      <dgm:spPr/>
      <dgm:t>
        <a:bodyPr/>
        <a:lstStyle/>
        <a:p>
          <a:endParaRPr lang="en-US" sz="1200"/>
        </a:p>
      </dgm:t>
    </dgm:pt>
    <dgm:pt modelId="{A4BF6804-D724-4010-8132-D02895A01B2F}" type="sibTrans" cxnId="{1EED9A70-539D-47FE-8D04-E18764099198}">
      <dgm:prSet/>
      <dgm:spPr/>
      <dgm:t>
        <a:bodyPr/>
        <a:lstStyle/>
        <a:p>
          <a:endParaRPr lang="en-US" sz="1200"/>
        </a:p>
      </dgm:t>
    </dgm:pt>
    <dgm:pt modelId="{BA5DB0F8-9123-4A43-884F-50A25AB27561}">
      <dgm:prSet phldrT="[Text]" custT="1"/>
      <dgm:spPr/>
      <dgm:t>
        <a:bodyPr/>
        <a:lstStyle/>
        <a:p>
          <a:r>
            <a:rPr lang="en-US" sz="1200" dirty="0" smtClean="0"/>
            <a:t>Logistics</a:t>
          </a:r>
          <a:endParaRPr lang="en-US" sz="1200" dirty="0"/>
        </a:p>
      </dgm:t>
    </dgm:pt>
    <dgm:pt modelId="{4B5ECEA2-CD08-49CC-9975-AA98E6F2F1F4}" type="parTrans" cxnId="{F7E7A2A1-B2BA-4A52-87B4-207148ECA3F9}">
      <dgm:prSet/>
      <dgm:spPr/>
      <dgm:t>
        <a:bodyPr/>
        <a:lstStyle/>
        <a:p>
          <a:endParaRPr lang="en-US" sz="1200"/>
        </a:p>
      </dgm:t>
    </dgm:pt>
    <dgm:pt modelId="{99A2D62D-22E0-4607-80AC-4B1D1503F137}" type="sibTrans" cxnId="{F7E7A2A1-B2BA-4A52-87B4-207148ECA3F9}">
      <dgm:prSet/>
      <dgm:spPr/>
      <dgm:t>
        <a:bodyPr/>
        <a:lstStyle/>
        <a:p>
          <a:endParaRPr lang="en-US" sz="1200"/>
        </a:p>
      </dgm:t>
    </dgm:pt>
    <dgm:pt modelId="{2C0D1F7B-7F3A-4AA3-806D-B066586E4DE5}">
      <dgm:prSet phldrT="[Text]" custT="1"/>
      <dgm:spPr/>
      <dgm:t>
        <a:bodyPr/>
        <a:lstStyle/>
        <a:p>
          <a:r>
            <a:rPr lang="en-US" sz="1200" dirty="0" smtClean="0"/>
            <a:t>Research and Development</a:t>
          </a:r>
          <a:endParaRPr lang="en-US" sz="1200" dirty="0"/>
        </a:p>
      </dgm:t>
    </dgm:pt>
    <dgm:pt modelId="{27E41068-AF0C-4619-B9AD-6FB534A5AE36}" type="parTrans" cxnId="{EB4B8C98-9362-4D05-8659-D980894B255F}">
      <dgm:prSet/>
      <dgm:spPr/>
      <dgm:t>
        <a:bodyPr/>
        <a:lstStyle/>
        <a:p>
          <a:endParaRPr lang="en-US" sz="1200"/>
        </a:p>
      </dgm:t>
    </dgm:pt>
    <dgm:pt modelId="{FB6ECD63-1A29-46C1-80B7-16597A729F24}" type="sibTrans" cxnId="{EB4B8C98-9362-4D05-8659-D980894B255F}">
      <dgm:prSet/>
      <dgm:spPr/>
      <dgm:t>
        <a:bodyPr/>
        <a:lstStyle/>
        <a:p>
          <a:endParaRPr lang="en-US" sz="1200"/>
        </a:p>
      </dgm:t>
    </dgm:pt>
    <dgm:pt modelId="{7D824899-957F-4FB0-9A86-A494ED5FEBE9}">
      <dgm:prSet phldrT="[Text]" custT="1"/>
      <dgm:spPr/>
      <dgm:t>
        <a:bodyPr/>
        <a:lstStyle/>
        <a:p>
          <a:r>
            <a:rPr lang="en-US" sz="1200" dirty="0" smtClean="0"/>
            <a:t>Manufacturing</a:t>
          </a:r>
          <a:endParaRPr lang="en-US" sz="1200" dirty="0"/>
        </a:p>
      </dgm:t>
    </dgm:pt>
    <dgm:pt modelId="{BC707FB7-B54A-44BF-9D2F-813AB6DF0245}" type="parTrans" cxnId="{D3C53712-102F-4250-83B0-4A44B9859F47}">
      <dgm:prSet/>
      <dgm:spPr/>
      <dgm:t>
        <a:bodyPr/>
        <a:lstStyle/>
        <a:p>
          <a:endParaRPr lang="en-US" sz="1200"/>
        </a:p>
      </dgm:t>
    </dgm:pt>
    <dgm:pt modelId="{494389F2-888D-4307-8177-2189234AA38D}" type="sibTrans" cxnId="{D3C53712-102F-4250-83B0-4A44B9859F47}">
      <dgm:prSet/>
      <dgm:spPr/>
      <dgm:t>
        <a:bodyPr/>
        <a:lstStyle/>
        <a:p>
          <a:endParaRPr lang="en-US" sz="1200"/>
        </a:p>
      </dgm:t>
    </dgm:pt>
    <dgm:pt modelId="{43768928-7E66-41FA-BF1F-EE506D47B6F1}">
      <dgm:prSet phldrT="[Text]" custT="1"/>
      <dgm:spPr/>
      <dgm:t>
        <a:bodyPr/>
        <a:lstStyle/>
        <a:p>
          <a:r>
            <a:rPr lang="en-US" sz="1200" dirty="0" smtClean="0"/>
            <a:t>Marketing</a:t>
          </a:r>
          <a:endParaRPr lang="en-US" sz="1200" dirty="0"/>
        </a:p>
      </dgm:t>
    </dgm:pt>
    <dgm:pt modelId="{DC4A46DC-3293-4390-B42B-B66BE97CBA39}" type="parTrans" cxnId="{09117D6F-81A5-44DE-AD98-9B4702CF8BE9}">
      <dgm:prSet/>
      <dgm:spPr/>
      <dgm:t>
        <a:bodyPr/>
        <a:lstStyle/>
        <a:p>
          <a:endParaRPr lang="en-US" sz="1200"/>
        </a:p>
      </dgm:t>
    </dgm:pt>
    <dgm:pt modelId="{FB652FEC-E6B5-43AC-9E53-E3C590AB1F23}" type="sibTrans" cxnId="{09117D6F-81A5-44DE-AD98-9B4702CF8BE9}">
      <dgm:prSet/>
      <dgm:spPr/>
      <dgm:t>
        <a:bodyPr/>
        <a:lstStyle/>
        <a:p>
          <a:endParaRPr lang="en-US" sz="1200"/>
        </a:p>
      </dgm:t>
    </dgm:pt>
    <dgm:pt modelId="{C8366122-12DE-4A6D-9098-31724AAF2F60}">
      <dgm:prSet phldrT="[Text]" custT="1"/>
      <dgm:spPr/>
      <dgm:t>
        <a:bodyPr/>
        <a:lstStyle/>
        <a:p>
          <a:r>
            <a:rPr lang="en-US" sz="1200" dirty="0" smtClean="0"/>
            <a:t>Logistics</a:t>
          </a:r>
          <a:endParaRPr lang="en-US" sz="1200" dirty="0"/>
        </a:p>
      </dgm:t>
    </dgm:pt>
    <dgm:pt modelId="{40B048CC-F31D-4ED3-A620-4C414B479A29}" type="parTrans" cxnId="{14AF2D24-0AA7-4A79-9301-CFB0853B6550}">
      <dgm:prSet/>
      <dgm:spPr/>
      <dgm:t>
        <a:bodyPr/>
        <a:lstStyle/>
        <a:p>
          <a:endParaRPr lang="en-US" sz="1200"/>
        </a:p>
      </dgm:t>
    </dgm:pt>
    <dgm:pt modelId="{9FC2E4B4-5263-4BE7-B716-71AA5A8ABB58}" type="sibTrans" cxnId="{14AF2D24-0AA7-4A79-9301-CFB0853B6550}">
      <dgm:prSet/>
      <dgm:spPr/>
      <dgm:t>
        <a:bodyPr/>
        <a:lstStyle/>
        <a:p>
          <a:endParaRPr lang="en-US" sz="1200"/>
        </a:p>
      </dgm:t>
    </dgm:pt>
    <dgm:pt modelId="{0B3D3E0D-9CD9-4C7B-A167-8B3153DB02E0}">
      <dgm:prSet phldrT="[Text]" custT="1"/>
      <dgm:spPr/>
      <dgm:t>
        <a:bodyPr/>
        <a:lstStyle/>
        <a:p>
          <a:r>
            <a:rPr lang="en-US" sz="1200" dirty="0" smtClean="0"/>
            <a:t>Research and Development</a:t>
          </a:r>
          <a:endParaRPr lang="en-US" sz="1200" dirty="0"/>
        </a:p>
      </dgm:t>
    </dgm:pt>
    <dgm:pt modelId="{CEB26E3F-5C16-4D99-85DC-DA67A652CF64}" type="parTrans" cxnId="{6DD008E8-23A3-4540-A9A8-5E420E3206A4}">
      <dgm:prSet/>
      <dgm:spPr/>
      <dgm:t>
        <a:bodyPr/>
        <a:lstStyle/>
        <a:p>
          <a:endParaRPr lang="en-US" sz="1200"/>
        </a:p>
      </dgm:t>
    </dgm:pt>
    <dgm:pt modelId="{46E0F26C-09D9-4233-B2EA-582519B0D28E}" type="sibTrans" cxnId="{6DD008E8-23A3-4540-A9A8-5E420E3206A4}">
      <dgm:prSet/>
      <dgm:spPr/>
      <dgm:t>
        <a:bodyPr/>
        <a:lstStyle/>
        <a:p>
          <a:endParaRPr lang="en-US" sz="1200"/>
        </a:p>
      </dgm:t>
    </dgm:pt>
    <dgm:pt modelId="{83E6C009-0A79-4E0A-BA6C-14C279621EEC}">
      <dgm:prSet phldrT="[Text]" custT="1"/>
      <dgm:spPr/>
      <dgm:t>
        <a:bodyPr/>
        <a:lstStyle/>
        <a:p>
          <a:r>
            <a:rPr lang="en-US" sz="1200" dirty="0" smtClean="0"/>
            <a:t>Manufacturing</a:t>
          </a:r>
          <a:endParaRPr lang="en-US" sz="1200" dirty="0"/>
        </a:p>
      </dgm:t>
    </dgm:pt>
    <dgm:pt modelId="{D456CC9A-F005-477A-A885-36B41F239206}" type="parTrans" cxnId="{61AAC45C-467D-4F3A-AC00-17303EF7A9D4}">
      <dgm:prSet/>
      <dgm:spPr/>
      <dgm:t>
        <a:bodyPr/>
        <a:lstStyle/>
        <a:p>
          <a:endParaRPr lang="en-US" sz="1200"/>
        </a:p>
      </dgm:t>
    </dgm:pt>
    <dgm:pt modelId="{F83C274F-AB0D-4945-8F14-E683C97AA1BA}" type="sibTrans" cxnId="{61AAC45C-467D-4F3A-AC00-17303EF7A9D4}">
      <dgm:prSet/>
      <dgm:spPr/>
      <dgm:t>
        <a:bodyPr/>
        <a:lstStyle/>
        <a:p>
          <a:endParaRPr lang="en-US" sz="1200"/>
        </a:p>
      </dgm:t>
    </dgm:pt>
    <dgm:pt modelId="{F1F9BCF2-2D52-43EB-921C-7A02A4DE0505}">
      <dgm:prSet phldrT="[Text]" custT="1"/>
      <dgm:spPr/>
      <dgm:t>
        <a:bodyPr/>
        <a:lstStyle/>
        <a:p>
          <a:r>
            <a:rPr lang="en-US" sz="1200" dirty="0" smtClean="0"/>
            <a:t>Marketing</a:t>
          </a:r>
          <a:endParaRPr lang="en-US" sz="1200" dirty="0"/>
        </a:p>
      </dgm:t>
    </dgm:pt>
    <dgm:pt modelId="{DC69D285-1417-4636-ADDC-B262393BAF1A}" type="parTrans" cxnId="{B25B3E0F-FBEE-4C7C-B810-FA9F74CDE2BA}">
      <dgm:prSet/>
      <dgm:spPr/>
      <dgm:t>
        <a:bodyPr/>
        <a:lstStyle/>
        <a:p>
          <a:endParaRPr lang="en-US" sz="1200"/>
        </a:p>
      </dgm:t>
    </dgm:pt>
    <dgm:pt modelId="{85E362B7-A8FD-418B-9690-05274D3C6214}" type="sibTrans" cxnId="{B25B3E0F-FBEE-4C7C-B810-FA9F74CDE2BA}">
      <dgm:prSet/>
      <dgm:spPr/>
      <dgm:t>
        <a:bodyPr/>
        <a:lstStyle/>
        <a:p>
          <a:endParaRPr lang="en-US" sz="1200"/>
        </a:p>
      </dgm:t>
    </dgm:pt>
    <dgm:pt modelId="{7B1F2E6F-6F26-414E-8429-809F01B11B4B}">
      <dgm:prSet phldrT="[Text]" custT="1"/>
      <dgm:spPr/>
      <dgm:t>
        <a:bodyPr/>
        <a:lstStyle/>
        <a:p>
          <a:r>
            <a:rPr lang="en-US" sz="1200" dirty="0" smtClean="0"/>
            <a:t>Logistics</a:t>
          </a:r>
          <a:endParaRPr lang="en-US" sz="1200" dirty="0"/>
        </a:p>
      </dgm:t>
    </dgm:pt>
    <dgm:pt modelId="{F09A5A6C-00E1-46AA-8B0D-97B606B21677}" type="parTrans" cxnId="{1CA4CD0D-892A-4DE4-947A-BA3421934646}">
      <dgm:prSet/>
      <dgm:spPr/>
      <dgm:t>
        <a:bodyPr/>
        <a:lstStyle/>
        <a:p>
          <a:endParaRPr lang="en-US" sz="1200"/>
        </a:p>
      </dgm:t>
    </dgm:pt>
    <dgm:pt modelId="{6CAC0957-4DB2-4A9B-AE0B-89628C53093D}" type="sibTrans" cxnId="{1CA4CD0D-892A-4DE4-947A-BA3421934646}">
      <dgm:prSet/>
      <dgm:spPr/>
      <dgm:t>
        <a:bodyPr/>
        <a:lstStyle/>
        <a:p>
          <a:endParaRPr lang="en-US" sz="1200"/>
        </a:p>
      </dgm:t>
    </dgm:pt>
    <dgm:pt modelId="{D01F1301-3D75-4580-B12B-AB6BF66978F2}">
      <dgm:prSet phldrT="[Text]" custT="1"/>
      <dgm:spPr/>
      <dgm:t>
        <a:bodyPr/>
        <a:lstStyle/>
        <a:p>
          <a:r>
            <a:rPr lang="en-US" sz="1200" dirty="0" smtClean="0"/>
            <a:t>Research and Development</a:t>
          </a:r>
          <a:endParaRPr lang="en-US" sz="1200" dirty="0"/>
        </a:p>
      </dgm:t>
    </dgm:pt>
    <dgm:pt modelId="{D12E654A-DF97-4D6B-A267-03C73F1C8B7D}" type="parTrans" cxnId="{8CAB738D-8725-43C8-AC32-AAB1414ADD3F}">
      <dgm:prSet/>
      <dgm:spPr/>
      <dgm:t>
        <a:bodyPr/>
        <a:lstStyle/>
        <a:p>
          <a:endParaRPr lang="en-US" sz="1200"/>
        </a:p>
      </dgm:t>
    </dgm:pt>
    <dgm:pt modelId="{16CC47C4-A24D-43A0-9471-C4EE26D0856C}" type="sibTrans" cxnId="{8CAB738D-8725-43C8-AC32-AAB1414ADD3F}">
      <dgm:prSet/>
      <dgm:spPr/>
      <dgm:t>
        <a:bodyPr/>
        <a:lstStyle/>
        <a:p>
          <a:endParaRPr lang="en-US" sz="1200"/>
        </a:p>
      </dgm:t>
    </dgm:pt>
    <dgm:pt modelId="{1A30B589-B937-4E27-94DF-2936F64A5643}" type="asst">
      <dgm:prSet phldrT="[Text]" custT="1"/>
      <dgm:spPr/>
      <dgm:t>
        <a:bodyPr/>
        <a:lstStyle/>
        <a:p>
          <a:r>
            <a:rPr lang="en-US" sz="1200" dirty="0" smtClean="0"/>
            <a:t>Staff</a:t>
          </a:r>
          <a:endParaRPr lang="en-US" sz="1200" dirty="0"/>
        </a:p>
      </dgm:t>
    </dgm:pt>
    <dgm:pt modelId="{FC9E381F-9821-481E-85AE-33AD4CC30879}" type="parTrans" cxnId="{1C2121C6-3FF4-4626-AB2D-7DDDBD603161}">
      <dgm:prSet/>
      <dgm:spPr/>
      <dgm:t>
        <a:bodyPr/>
        <a:lstStyle/>
        <a:p>
          <a:endParaRPr lang="en-US"/>
        </a:p>
      </dgm:t>
    </dgm:pt>
    <dgm:pt modelId="{4649EC7D-999F-4C40-9B16-594F7D682A44}" type="sibTrans" cxnId="{1C2121C6-3FF4-4626-AB2D-7DDDBD603161}">
      <dgm:prSet/>
      <dgm:spPr/>
      <dgm:t>
        <a:bodyPr/>
        <a:lstStyle/>
        <a:p>
          <a:endParaRPr lang="en-US"/>
        </a:p>
      </dgm:t>
    </dgm:pt>
    <dgm:pt modelId="{8B2BE6A4-5B11-4CC7-A407-6AD1E7FD1464}" type="pres">
      <dgm:prSet presAssocID="{45CCC15C-DB2D-4FD4-8FF2-DE289401899F}" presName="hierChild1" presStyleCnt="0">
        <dgm:presLayoutVars>
          <dgm:orgChart val="1"/>
          <dgm:chPref val="1"/>
          <dgm:dir/>
          <dgm:animOne val="branch"/>
          <dgm:animLvl val="lvl"/>
          <dgm:resizeHandles/>
        </dgm:presLayoutVars>
      </dgm:prSet>
      <dgm:spPr/>
      <dgm:t>
        <a:bodyPr/>
        <a:lstStyle/>
        <a:p>
          <a:endParaRPr lang="en-US"/>
        </a:p>
      </dgm:t>
    </dgm:pt>
    <dgm:pt modelId="{6F542130-E14D-4409-A07F-8C722EA77302}" type="pres">
      <dgm:prSet presAssocID="{857F30C7-6E46-4ED0-9A35-C15AC98F6DF1}" presName="hierRoot1" presStyleCnt="0">
        <dgm:presLayoutVars>
          <dgm:hierBranch val="init"/>
        </dgm:presLayoutVars>
      </dgm:prSet>
      <dgm:spPr/>
    </dgm:pt>
    <dgm:pt modelId="{BDB00777-ADBD-4E33-99EF-4B8666972AA2}" type="pres">
      <dgm:prSet presAssocID="{857F30C7-6E46-4ED0-9A35-C15AC98F6DF1}" presName="rootComposite1" presStyleCnt="0"/>
      <dgm:spPr/>
    </dgm:pt>
    <dgm:pt modelId="{8CCC3218-FBE0-4321-B155-94302ADE2068}" type="pres">
      <dgm:prSet presAssocID="{857F30C7-6E46-4ED0-9A35-C15AC98F6DF1}" presName="rootText1" presStyleLbl="node0" presStyleIdx="0" presStyleCnt="1" custLinFactNeighborY="27202">
        <dgm:presLayoutVars>
          <dgm:chPref val="3"/>
        </dgm:presLayoutVars>
      </dgm:prSet>
      <dgm:spPr/>
      <dgm:t>
        <a:bodyPr/>
        <a:lstStyle/>
        <a:p>
          <a:endParaRPr lang="en-US"/>
        </a:p>
      </dgm:t>
    </dgm:pt>
    <dgm:pt modelId="{DA82CEE5-70D3-484B-9A48-B5C95495498E}" type="pres">
      <dgm:prSet presAssocID="{857F30C7-6E46-4ED0-9A35-C15AC98F6DF1}" presName="rootConnector1" presStyleLbl="node1" presStyleIdx="0" presStyleCnt="0"/>
      <dgm:spPr/>
      <dgm:t>
        <a:bodyPr/>
        <a:lstStyle/>
        <a:p>
          <a:endParaRPr lang="en-US"/>
        </a:p>
      </dgm:t>
    </dgm:pt>
    <dgm:pt modelId="{5BA327F4-09EF-4280-8F22-27A3410B2E6E}" type="pres">
      <dgm:prSet presAssocID="{857F30C7-6E46-4ED0-9A35-C15AC98F6DF1}" presName="hierChild2" presStyleCnt="0"/>
      <dgm:spPr/>
    </dgm:pt>
    <dgm:pt modelId="{2E4B8F88-17BF-4CDD-BA7A-775DE0A98C27}" type="pres">
      <dgm:prSet presAssocID="{D5CCD2BF-8AC4-43D7-9792-3D26E798F312}" presName="Name37" presStyleLbl="parChTrans1D2" presStyleIdx="0" presStyleCnt="5"/>
      <dgm:spPr/>
      <dgm:t>
        <a:bodyPr/>
        <a:lstStyle/>
        <a:p>
          <a:endParaRPr lang="en-US"/>
        </a:p>
      </dgm:t>
    </dgm:pt>
    <dgm:pt modelId="{E35FB3E1-94CE-49AE-899E-44BFDBC064CB}" type="pres">
      <dgm:prSet presAssocID="{4D798EF9-A373-408B-8DA0-073A265064FA}" presName="hierRoot2" presStyleCnt="0">
        <dgm:presLayoutVars>
          <dgm:hierBranch val="init"/>
        </dgm:presLayoutVars>
      </dgm:prSet>
      <dgm:spPr/>
    </dgm:pt>
    <dgm:pt modelId="{853FCFA4-5388-4CDD-880C-D433D8B48E00}" type="pres">
      <dgm:prSet presAssocID="{4D798EF9-A373-408B-8DA0-073A265064FA}" presName="rootComposite" presStyleCnt="0"/>
      <dgm:spPr/>
    </dgm:pt>
    <dgm:pt modelId="{C52B179F-E9F8-4410-BB33-B3B64365C397}" type="pres">
      <dgm:prSet presAssocID="{4D798EF9-A373-408B-8DA0-073A265064FA}" presName="rootText" presStyleLbl="node2" presStyleIdx="0" presStyleCnt="3" custLinFactX="-5835" custLinFactNeighborX="-100000">
        <dgm:presLayoutVars>
          <dgm:chPref val="3"/>
        </dgm:presLayoutVars>
      </dgm:prSet>
      <dgm:spPr/>
      <dgm:t>
        <a:bodyPr/>
        <a:lstStyle/>
        <a:p>
          <a:endParaRPr lang="en-US"/>
        </a:p>
      </dgm:t>
    </dgm:pt>
    <dgm:pt modelId="{3F78397E-245A-4637-9CC2-6B1761122E7D}" type="pres">
      <dgm:prSet presAssocID="{4D798EF9-A373-408B-8DA0-073A265064FA}" presName="rootConnector" presStyleLbl="node2" presStyleIdx="0" presStyleCnt="3"/>
      <dgm:spPr/>
      <dgm:t>
        <a:bodyPr/>
        <a:lstStyle/>
        <a:p>
          <a:endParaRPr lang="en-US"/>
        </a:p>
      </dgm:t>
    </dgm:pt>
    <dgm:pt modelId="{6DB436BD-358D-45EA-A6B0-33B1F31D2B1F}" type="pres">
      <dgm:prSet presAssocID="{4D798EF9-A373-408B-8DA0-073A265064FA}" presName="hierChild4" presStyleCnt="0"/>
      <dgm:spPr/>
    </dgm:pt>
    <dgm:pt modelId="{C36FD392-E561-43C1-B594-76E595AAD691}" type="pres">
      <dgm:prSet presAssocID="{AD2A5008-FA63-47E2-9180-6958BAD8105D}" presName="Name37" presStyleLbl="parChTrans1D3" presStyleIdx="0" presStyleCnt="12"/>
      <dgm:spPr/>
      <dgm:t>
        <a:bodyPr/>
        <a:lstStyle/>
        <a:p>
          <a:endParaRPr lang="en-US"/>
        </a:p>
      </dgm:t>
    </dgm:pt>
    <dgm:pt modelId="{0F346187-014B-435F-81A5-98CCDCBAFFFB}" type="pres">
      <dgm:prSet presAssocID="{CE9A515B-BD6B-4992-869E-6F61178ADEDE}" presName="hierRoot2" presStyleCnt="0">
        <dgm:presLayoutVars>
          <dgm:hierBranch val="init"/>
        </dgm:presLayoutVars>
      </dgm:prSet>
      <dgm:spPr/>
    </dgm:pt>
    <dgm:pt modelId="{117A1E6C-FD16-4B19-B0E1-44724B89033A}" type="pres">
      <dgm:prSet presAssocID="{CE9A515B-BD6B-4992-869E-6F61178ADEDE}" presName="rootComposite" presStyleCnt="0"/>
      <dgm:spPr/>
    </dgm:pt>
    <dgm:pt modelId="{25139FA4-DD9E-4627-95B3-6960686793F5}" type="pres">
      <dgm:prSet presAssocID="{CE9A515B-BD6B-4992-869E-6F61178ADEDE}" presName="rootText" presStyleLbl="node3" presStyleIdx="0" presStyleCnt="12" custLinFactNeighborX="-97269" custLinFactNeighborY="-4039">
        <dgm:presLayoutVars>
          <dgm:chPref val="3"/>
        </dgm:presLayoutVars>
      </dgm:prSet>
      <dgm:spPr/>
      <dgm:t>
        <a:bodyPr/>
        <a:lstStyle/>
        <a:p>
          <a:endParaRPr lang="en-US"/>
        </a:p>
      </dgm:t>
    </dgm:pt>
    <dgm:pt modelId="{265C27FE-5D1A-43F0-B117-0B0107D2DB0F}" type="pres">
      <dgm:prSet presAssocID="{CE9A515B-BD6B-4992-869E-6F61178ADEDE}" presName="rootConnector" presStyleLbl="node3" presStyleIdx="0" presStyleCnt="12"/>
      <dgm:spPr/>
      <dgm:t>
        <a:bodyPr/>
        <a:lstStyle/>
        <a:p>
          <a:endParaRPr lang="en-US"/>
        </a:p>
      </dgm:t>
    </dgm:pt>
    <dgm:pt modelId="{EF581BAB-1E63-4FCE-8FD8-9FC86AEEFA26}" type="pres">
      <dgm:prSet presAssocID="{CE9A515B-BD6B-4992-869E-6F61178ADEDE}" presName="hierChild4" presStyleCnt="0"/>
      <dgm:spPr/>
    </dgm:pt>
    <dgm:pt modelId="{E9533957-D28A-41E7-BE2C-EC710BF2D50D}" type="pres">
      <dgm:prSet presAssocID="{CE9A515B-BD6B-4992-869E-6F61178ADEDE}" presName="hierChild5" presStyleCnt="0"/>
      <dgm:spPr/>
    </dgm:pt>
    <dgm:pt modelId="{B023E93D-9140-4C89-9CFC-AD97DABB0B01}" type="pres">
      <dgm:prSet presAssocID="{A6DC73A3-1497-4751-A195-58EA9FDCFB3B}" presName="Name37" presStyleLbl="parChTrans1D3" presStyleIdx="1" presStyleCnt="12"/>
      <dgm:spPr/>
      <dgm:t>
        <a:bodyPr/>
        <a:lstStyle/>
        <a:p>
          <a:endParaRPr lang="en-US"/>
        </a:p>
      </dgm:t>
    </dgm:pt>
    <dgm:pt modelId="{FF7B0F62-5435-424C-9CC1-7EDA3CA849F4}" type="pres">
      <dgm:prSet presAssocID="{5A73274D-991D-4B67-8FC2-45408566C7E0}" presName="hierRoot2" presStyleCnt="0">
        <dgm:presLayoutVars>
          <dgm:hierBranch val="init"/>
        </dgm:presLayoutVars>
      </dgm:prSet>
      <dgm:spPr/>
    </dgm:pt>
    <dgm:pt modelId="{A4D77FA0-7A64-43E2-BE3F-B12C0FE60A39}" type="pres">
      <dgm:prSet presAssocID="{5A73274D-991D-4B67-8FC2-45408566C7E0}" presName="rootComposite" presStyleCnt="0"/>
      <dgm:spPr/>
    </dgm:pt>
    <dgm:pt modelId="{21B65B28-F75B-454D-9878-0ECD9B9C9FF6}" type="pres">
      <dgm:prSet presAssocID="{5A73274D-991D-4B67-8FC2-45408566C7E0}" presName="rootText" presStyleLbl="node3" presStyleIdx="1" presStyleCnt="12" custLinFactNeighborX="-97269" custLinFactNeighborY="-24970">
        <dgm:presLayoutVars>
          <dgm:chPref val="3"/>
        </dgm:presLayoutVars>
      </dgm:prSet>
      <dgm:spPr/>
      <dgm:t>
        <a:bodyPr/>
        <a:lstStyle/>
        <a:p>
          <a:endParaRPr lang="en-US"/>
        </a:p>
      </dgm:t>
    </dgm:pt>
    <dgm:pt modelId="{E5441AE9-65F0-4DC8-BB1A-F078BF74ACBD}" type="pres">
      <dgm:prSet presAssocID="{5A73274D-991D-4B67-8FC2-45408566C7E0}" presName="rootConnector" presStyleLbl="node3" presStyleIdx="1" presStyleCnt="12"/>
      <dgm:spPr/>
      <dgm:t>
        <a:bodyPr/>
        <a:lstStyle/>
        <a:p>
          <a:endParaRPr lang="en-US"/>
        </a:p>
      </dgm:t>
    </dgm:pt>
    <dgm:pt modelId="{BF87C45C-5688-4325-A915-BC0CB4618ED8}" type="pres">
      <dgm:prSet presAssocID="{5A73274D-991D-4B67-8FC2-45408566C7E0}" presName="hierChild4" presStyleCnt="0"/>
      <dgm:spPr/>
    </dgm:pt>
    <dgm:pt modelId="{C5515B0D-F437-4B78-A4ED-F37E7C6AEC56}" type="pres">
      <dgm:prSet presAssocID="{5A73274D-991D-4B67-8FC2-45408566C7E0}" presName="hierChild5" presStyleCnt="0"/>
      <dgm:spPr/>
    </dgm:pt>
    <dgm:pt modelId="{64A64819-1838-43B1-B9C6-C28CA42C9E13}" type="pres">
      <dgm:prSet presAssocID="{4B5ECEA2-CD08-49CC-9975-AA98E6F2F1F4}" presName="Name37" presStyleLbl="parChTrans1D3" presStyleIdx="2" presStyleCnt="12"/>
      <dgm:spPr/>
      <dgm:t>
        <a:bodyPr/>
        <a:lstStyle/>
        <a:p>
          <a:endParaRPr lang="en-US"/>
        </a:p>
      </dgm:t>
    </dgm:pt>
    <dgm:pt modelId="{C1034D90-FEB2-4A87-89B5-5DD2DEBBF653}" type="pres">
      <dgm:prSet presAssocID="{BA5DB0F8-9123-4A43-884F-50A25AB27561}" presName="hierRoot2" presStyleCnt="0">
        <dgm:presLayoutVars>
          <dgm:hierBranch val="init"/>
        </dgm:presLayoutVars>
      </dgm:prSet>
      <dgm:spPr/>
    </dgm:pt>
    <dgm:pt modelId="{84470C47-F5DB-47C3-98A4-E770EAC304D2}" type="pres">
      <dgm:prSet presAssocID="{BA5DB0F8-9123-4A43-884F-50A25AB27561}" presName="rootComposite" presStyleCnt="0"/>
      <dgm:spPr/>
    </dgm:pt>
    <dgm:pt modelId="{11ED560D-9A7A-48F7-A5B3-9F0950768262}" type="pres">
      <dgm:prSet presAssocID="{BA5DB0F8-9123-4A43-884F-50A25AB27561}" presName="rootText" presStyleLbl="node3" presStyleIdx="2" presStyleCnt="12" custLinFactNeighborX="-97269" custLinFactNeighborY="-37494">
        <dgm:presLayoutVars>
          <dgm:chPref val="3"/>
        </dgm:presLayoutVars>
      </dgm:prSet>
      <dgm:spPr/>
      <dgm:t>
        <a:bodyPr/>
        <a:lstStyle/>
        <a:p>
          <a:endParaRPr lang="en-US"/>
        </a:p>
      </dgm:t>
    </dgm:pt>
    <dgm:pt modelId="{7DE4195B-6838-4955-A500-EDA343C8ED37}" type="pres">
      <dgm:prSet presAssocID="{BA5DB0F8-9123-4A43-884F-50A25AB27561}" presName="rootConnector" presStyleLbl="node3" presStyleIdx="2" presStyleCnt="12"/>
      <dgm:spPr/>
      <dgm:t>
        <a:bodyPr/>
        <a:lstStyle/>
        <a:p>
          <a:endParaRPr lang="en-US"/>
        </a:p>
      </dgm:t>
    </dgm:pt>
    <dgm:pt modelId="{C6152517-DC0A-4803-967B-D65E04CB469E}" type="pres">
      <dgm:prSet presAssocID="{BA5DB0F8-9123-4A43-884F-50A25AB27561}" presName="hierChild4" presStyleCnt="0"/>
      <dgm:spPr/>
    </dgm:pt>
    <dgm:pt modelId="{6276DF3E-8AAA-410D-8671-22ABFD5A58F9}" type="pres">
      <dgm:prSet presAssocID="{BA5DB0F8-9123-4A43-884F-50A25AB27561}" presName="hierChild5" presStyleCnt="0"/>
      <dgm:spPr/>
    </dgm:pt>
    <dgm:pt modelId="{29CEEAC9-6177-4663-850C-FC0B285E8881}" type="pres">
      <dgm:prSet presAssocID="{27E41068-AF0C-4619-B9AD-6FB534A5AE36}" presName="Name37" presStyleLbl="parChTrans1D3" presStyleIdx="3" presStyleCnt="12"/>
      <dgm:spPr/>
      <dgm:t>
        <a:bodyPr/>
        <a:lstStyle/>
        <a:p>
          <a:endParaRPr lang="en-US"/>
        </a:p>
      </dgm:t>
    </dgm:pt>
    <dgm:pt modelId="{3A978915-5146-4BC1-8050-585501B59970}" type="pres">
      <dgm:prSet presAssocID="{2C0D1F7B-7F3A-4AA3-806D-B066586E4DE5}" presName="hierRoot2" presStyleCnt="0">
        <dgm:presLayoutVars>
          <dgm:hierBranch val="init"/>
        </dgm:presLayoutVars>
      </dgm:prSet>
      <dgm:spPr/>
    </dgm:pt>
    <dgm:pt modelId="{A2C65534-B8F1-4167-A54A-C2DF96CCB0AC}" type="pres">
      <dgm:prSet presAssocID="{2C0D1F7B-7F3A-4AA3-806D-B066586E4DE5}" presName="rootComposite" presStyleCnt="0"/>
      <dgm:spPr/>
    </dgm:pt>
    <dgm:pt modelId="{5988A357-7DD4-4B73-9AA9-4E8047445A4A}" type="pres">
      <dgm:prSet presAssocID="{2C0D1F7B-7F3A-4AA3-806D-B066586E4DE5}" presName="rootText" presStyleLbl="node3" presStyleIdx="3" presStyleCnt="12" custLinFactNeighborX="-97269" custLinFactNeighborY="-46852">
        <dgm:presLayoutVars>
          <dgm:chPref val="3"/>
        </dgm:presLayoutVars>
      </dgm:prSet>
      <dgm:spPr/>
      <dgm:t>
        <a:bodyPr/>
        <a:lstStyle/>
        <a:p>
          <a:endParaRPr lang="en-US"/>
        </a:p>
      </dgm:t>
    </dgm:pt>
    <dgm:pt modelId="{FAD890EB-3717-4E73-9922-964DB2C8187C}" type="pres">
      <dgm:prSet presAssocID="{2C0D1F7B-7F3A-4AA3-806D-B066586E4DE5}" presName="rootConnector" presStyleLbl="node3" presStyleIdx="3" presStyleCnt="12"/>
      <dgm:spPr/>
      <dgm:t>
        <a:bodyPr/>
        <a:lstStyle/>
        <a:p>
          <a:endParaRPr lang="en-US"/>
        </a:p>
      </dgm:t>
    </dgm:pt>
    <dgm:pt modelId="{1C72B6FB-3085-4D6F-9E06-6199EA511D03}" type="pres">
      <dgm:prSet presAssocID="{2C0D1F7B-7F3A-4AA3-806D-B066586E4DE5}" presName="hierChild4" presStyleCnt="0"/>
      <dgm:spPr/>
    </dgm:pt>
    <dgm:pt modelId="{7C9D0F5C-98F3-4EB3-A0A3-B0B399528F40}" type="pres">
      <dgm:prSet presAssocID="{2C0D1F7B-7F3A-4AA3-806D-B066586E4DE5}" presName="hierChild5" presStyleCnt="0"/>
      <dgm:spPr/>
    </dgm:pt>
    <dgm:pt modelId="{01121C2C-4119-4769-A01D-A148C2BB7DF1}" type="pres">
      <dgm:prSet presAssocID="{4D798EF9-A373-408B-8DA0-073A265064FA}" presName="hierChild5" presStyleCnt="0"/>
      <dgm:spPr/>
    </dgm:pt>
    <dgm:pt modelId="{8A328393-14D1-41C4-A328-B970C7F14AC8}" type="pres">
      <dgm:prSet presAssocID="{B4CC2923-C204-4AFA-9FA4-D5605E06EDE9}" presName="Name37" presStyleLbl="parChTrans1D2" presStyleIdx="1" presStyleCnt="5"/>
      <dgm:spPr/>
      <dgm:t>
        <a:bodyPr/>
        <a:lstStyle/>
        <a:p>
          <a:endParaRPr lang="en-US"/>
        </a:p>
      </dgm:t>
    </dgm:pt>
    <dgm:pt modelId="{8371AC9D-E82C-4DAD-9741-F56B0F0218FC}" type="pres">
      <dgm:prSet presAssocID="{9A6C3EE1-02DA-44E8-80AD-315A4D0DB71E}" presName="hierRoot2" presStyleCnt="0">
        <dgm:presLayoutVars>
          <dgm:hierBranch val="init"/>
        </dgm:presLayoutVars>
      </dgm:prSet>
      <dgm:spPr/>
    </dgm:pt>
    <dgm:pt modelId="{6A40DB9C-7073-46DE-AA7D-D369A4FD6DD8}" type="pres">
      <dgm:prSet presAssocID="{9A6C3EE1-02DA-44E8-80AD-315A4D0DB71E}" presName="rootComposite" presStyleCnt="0"/>
      <dgm:spPr/>
    </dgm:pt>
    <dgm:pt modelId="{164D1D4B-655B-4914-84F9-0C534D5E19C8}" type="pres">
      <dgm:prSet presAssocID="{9A6C3EE1-02DA-44E8-80AD-315A4D0DB71E}" presName="rootText" presStyleLbl="node2" presStyleIdx="1" presStyleCnt="3">
        <dgm:presLayoutVars>
          <dgm:chPref val="3"/>
        </dgm:presLayoutVars>
      </dgm:prSet>
      <dgm:spPr/>
      <dgm:t>
        <a:bodyPr/>
        <a:lstStyle/>
        <a:p>
          <a:endParaRPr lang="en-US"/>
        </a:p>
      </dgm:t>
    </dgm:pt>
    <dgm:pt modelId="{BD0ECEA8-9BC7-4B47-BFE9-EF491A1D7E83}" type="pres">
      <dgm:prSet presAssocID="{9A6C3EE1-02DA-44E8-80AD-315A4D0DB71E}" presName="rootConnector" presStyleLbl="node2" presStyleIdx="1" presStyleCnt="3"/>
      <dgm:spPr/>
      <dgm:t>
        <a:bodyPr/>
        <a:lstStyle/>
        <a:p>
          <a:endParaRPr lang="en-US"/>
        </a:p>
      </dgm:t>
    </dgm:pt>
    <dgm:pt modelId="{75D5FC60-9B1C-4D74-ACAF-A62CE3AE55C9}" type="pres">
      <dgm:prSet presAssocID="{9A6C3EE1-02DA-44E8-80AD-315A4D0DB71E}" presName="hierChild4" presStyleCnt="0"/>
      <dgm:spPr/>
    </dgm:pt>
    <dgm:pt modelId="{34CFDAF1-A3E3-495C-8069-D0658EC8BF69}" type="pres">
      <dgm:prSet presAssocID="{BC707FB7-B54A-44BF-9D2F-813AB6DF0245}" presName="Name37" presStyleLbl="parChTrans1D3" presStyleIdx="4" presStyleCnt="12"/>
      <dgm:spPr/>
      <dgm:t>
        <a:bodyPr/>
        <a:lstStyle/>
        <a:p>
          <a:endParaRPr lang="en-US"/>
        </a:p>
      </dgm:t>
    </dgm:pt>
    <dgm:pt modelId="{3C2AB47B-2F4C-40AD-9A41-C5818DB300D5}" type="pres">
      <dgm:prSet presAssocID="{7D824899-957F-4FB0-9A86-A494ED5FEBE9}" presName="hierRoot2" presStyleCnt="0">
        <dgm:presLayoutVars>
          <dgm:hierBranch val="init"/>
        </dgm:presLayoutVars>
      </dgm:prSet>
      <dgm:spPr/>
    </dgm:pt>
    <dgm:pt modelId="{A9E3A797-7F94-4A40-9A90-A2FDF19CF947}" type="pres">
      <dgm:prSet presAssocID="{7D824899-957F-4FB0-9A86-A494ED5FEBE9}" presName="rootComposite" presStyleCnt="0"/>
      <dgm:spPr/>
    </dgm:pt>
    <dgm:pt modelId="{3B82FB36-D745-4B36-8D5F-5831A980B7B8}" type="pres">
      <dgm:prSet presAssocID="{7D824899-957F-4FB0-9A86-A494ED5FEBE9}" presName="rootText" presStyleLbl="node3" presStyleIdx="4" presStyleCnt="12" custLinFactNeighborY="-4039">
        <dgm:presLayoutVars>
          <dgm:chPref val="3"/>
        </dgm:presLayoutVars>
      </dgm:prSet>
      <dgm:spPr/>
      <dgm:t>
        <a:bodyPr/>
        <a:lstStyle/>
        <a:p>
          <a:endParaRPr lang="en-US"/>
        </a:p>
      </dgm:t>
    </dgm:pt>
    <dgm:pt modelId="{A3FA382B-CA5A-47A3-9BE9-CEDA64D58A18}" type="pres">
      <dgm:prSet presAssocID="{7D824899-957F-4FB0-9A86-A494ED5FEBE9}" presName="rootConnector" presStyleLbl="node3" presStyleIdx="4" presStyleCnt="12"/>
      <dgm:spPr/>
      <dgm:t>
        <a:bodyPr/>
        <a:lstStyle/>
        <a:p>
          <a:endParaRPr lang="en-US"/>
        </a:p>
      </dgm:t>
    </dgm:pt>
    <dgm:pt modelId="{5236EA63-44F3-4B53-835C-09EEFDCA3B96}" type="pres">
      <dgm:prSet presAssocID="{7D824899-957F-4FB0-9A86-A494ED5FEBE9}" presName="hierChild4" presStyleCnt="0"/>
      <dgm:spPr/>
    </dgm:pt>
    <dgm:pt modelId="{2E935881-04C9-4BAE-A7A2-1CCEEFDF2C12}" type="pres">
      <dgm:prSet presAssocID="{7D824899-957F-4FB0-9A86-A494ED5FEBE9}" presName="hierChild5" presStyleCnt="0"/>
      <dgm:spPr/>
    </dgm:pt>
    <dgm:pt modelId="{1080A90B-5667-45CC-B849-365E322BDC2C}" type="pres">
      <dgm:prSet presAssocID="{DC4A46DC-3293-4390-B42B-B66BE97CBA39}" presName="Name37" presStyleLbl="parChTrans1D3" presStyleIdx="5" presStyleCnt="12"/>
      <dgm:spPr/>
      <dgm:t>
        <a:bodyPr/>
        <a:lstStyle/>
        <a:p>
          <a:endParaRPr lang="en-US"/>
        </a:p>
      </dgm:t>
    </dgm:pt>
    <dgm:pt modelId="{CB7B9C7E-A6CE-467E-8F52-510F05006A34}" type="pres">
      <dgm:prSet presAssocID="{43768928-7E66-41FA-BF1F-EE506D47B6F1}" presName="hierRoot2" presStyleCnt="0">
        <dgm:presLayoutVars>
          <dgm:hierBranch val="init"/>
        </dgm:presLayoutVars>
      </dgm:prSet>
      <dgm:spPr/>
    </dgm:pt>
    <dgm:pt modelId="{AC8D5DD4-6AF1-4963-BDE5-FF758A2AF698}" type="pres">
      <dgm:prSet presAssocID="{43768928-7E66-41FA-BF1F-EE506D47B6F1}" presName="rootComposite" presStyleCnt="0"/>
      <dgm:spPr/>
    </dgm:pt>
    <dgm:pt modelId="{C7BB4C44-355C-44FE-AD6A-D139FD33B12C}" type="pres">
      <dgm:prSet presAssocID="{43768928-7E66-41FA-BF1F-EE506D47B6F1}" presName="rootText" presStyleLbl="node3" presStyleIdx="5" presStyleCnt="12" custLinFactNeighborY="-24970">
        <dgm:presLayoutVars>
          <dgm:chPref val="3"/>
        </dgm:presLayoutVars>
      </dgm:prSet>
      <dgm:spPr/>
      <dgm:t>
        <a:bodyPr/>
        <a:lstStyle/>
        <a:p>
          <a:endParaRPr lang="en-US"/>
        </a:p>
      </dgm:t>
    </dgm:pt>
    <dgm:pt modelId="{F2B2C646-719D-4C88-9356-72C2DD032A59}" type="pres">
      <dgm:prSet presAssocID="{43768928-7E66-41FA-BF1F-EE506D47B6F1}" presName="rootConnector" presStyleLbl="node3" presStyleIdx="5" presStyleCnt="12"/>
      <dgm:spPr/>
      <dgm:t>
        <a:bodyPr/>
        <a:lstStyle/>
        <a:p>
          <a:endParaRPr lang="en-US"/>
        </a:p>
      </dgm:t>
    </dgm:pt>
    <dgm:pt modelId="{85B5A80A-1D42-4F50-A110-1114C01C03A6}" type="pres">
      <dgm:prSet presAssocID="{43768928-7E66-41FA-BF1F-EE506D47B6F1}" presName="hierChild4" presStyleCnt="0"/>
      <dgm:spPr/>
    </dgm:pt>
    <dgm:pt modelId="{69916AAD-0A3D-4A3A-B326-A32FF2C30D8E}" type="pres">
      <dgm:prSet presAssocID="{43768928-7E66-41FA-BF1F-EE506D47B6F1}" presName="hierChild5" presStyleCnt="0"/>
      <dgm:spPr/>
    </dgm:pt>
    <dgm:pt modelId="{F6BF2D0E-2A41-47CE-B4DE-DD1260C4C439}" type="pres">
      <dgm:prSet presAssocID="{40B048CC-F31D-4ED3-A620-4C414B479A29}" presName="Name37" presStyleLbl="parChTrans1D3" presStyleIdx="6" presStyleCnt="12"/>
      <dgm:spPr/>
      <dgm:t>
        <a:bodyPr/>
        <a:lstStyle/>
        <a:p>
          <a:endParaRPr lang="en-US"/>
        </a:p>
      </dgm:t>
    </dgm:pt>
    <dgm:pt modelId="{6CCA448A-C98F-46FA-8177-5F5219209C9B}" type="pres">
      <dgm:prSet presAssocID="{C8366122-12DE-4A6D-9098-31724AAF2F60}" presName="hierRoot2" presStyleCnt="0">
        <dgm:presLayoutVars>
          <dgm:hierBranch val="init"/>
        </dgm:presLayoutVars>
      </dgm:prSet>
      <dgm:spPr/>
    </dgm:pt>
    <dgm:pt modelId="{F97FA2B3-E777-40C3-9A78-D1DD54A2A136}" type="pres">
      <dgm:prSet presAssocID="{C8366122-12DE-4A6D-9098-31724AAF2F60}" presName="rootComposite" presStyleCnt="0"/>
      <dgm:spPr/>
    </dgm:pt>
    <dgm:pt modelId="{2AEAF841-E59D-4C3F-AD09-1668DA1FB9E0}" type="pres">
      <dgm:prSet presAssocID="{C8366122-12DE-4A6D-9098-31724AAF2F60}" presName="rootText" presStyleLbl="node3" presStyleIdx="6" presStyleCnt="12" custLinFactNeighborY="-37494">
        <dgm:presLayoutVars>
          <dgm:chPref val="3"/>
        </dgm:presLayoutVars>
      </dgm:prSet>
      <dgm:spPr/>
      <dgm:t>
        <a:bodyPr/>
        <a:lstStyle/>
        <a:p>
          <a:endParaRPr lang="en-US"/>
        </a:p>
      </dgm:t>
    </dgm:pt>
    <dgm:pt modelId="{7BE6E2C9-055B-47E6-A703-F9FF26CB6721}" type="pres">
      <dgm:prSet presAssocID="{C8366122-12DE-4A6D-9098-31724AAF2F60}" presName="rootConnector" presStyleLbl="node3" presStyleIdx="6" presStyleCnt="12"/>
      <dgm:spPr/>
      <dgm:t>
        <a:bodyPr/>
        <a:lstStyle/>
        <a:p>
          <a:endParaRPr lang="en-US"/>
        </a:p>
      </dgm:t>
    </dgm:pt>
    <dgm:pt modelId="{98997BCB-D078-4FB4-AB82-86830DDF7113}" type="pres">
      <dgm:prSet presAssocID="{C8366122-12DE-4A6D-9098-31724AAF2F60}" presName="hierChild4" presStyleCnt="0"/>
      <dgm:spPr/>
    </dgm:pt>
    <dgm:pt modelId="{C207AD2B-C616-45FD-A9DF-FE8BA7DF805D}" type="pres">
      <dgm:prSet presAssocID="{C8366122-12DE-4A6D-9098-31724AAF2F60}" presName="hierChild5" presStyleCnt="0"/>
      <dgm:spPr/>
    </dgm:pt>
    <dgm:pt modelId="{D5121FF7-E20E-4408-83C6-2FE6ADC8745F}" type="pres">
      <dgm:prSet presAssocID="{CEB26E3F-5C16-4D99-85DC-DA67A652CF64}" presName="Name37" presStyleLbl="parChTrans1D3" presStyleIdx="7" presStyleCnt="12"/>
      <dgm:spPr/>
      <dgm:t>
        <a:bodyPr/>
        <a:lstStyle/>
        <a:p>
          <a:endParaRPr lang="en-US"/>
        </a:p>
      </dgm:t>
    </dgm:pt>
    <dgm:pt modelId="{AA659B82-6FBB-484F-AC93-7ECDC675285A}" type="pres">
      <dgm:prSet presAssocID="{0B3D3E0D-9CD9-4C7B-A167-8B3153DB02E0}" presName="hierRoot2" presStyleCnt="0">
        <dgm:presLayoutVars>
          <dgm:hierBranch val="init"/>
        </dgm:presLayoutVars>
      </dgm:prSet>
      <dgm:spPr/>
    </dgm:pt>
    <dgm:pt modelId="{D6359C25-1D27-4D50-9CF1-780E0453D0C7}" type="pres">
      <dgm:prSet presAssocID="{0B3D3E0D-9CD9-4C7B-A167-8B3153DB02E0}" presName="rootComposite" presStyleCnt="0"/>
      <dgm:spPr/>
    </dgm:pt>
    <dgm:pt modelId="{034A6798-3CE1-4E87-89F6-6A1FD82E1796}" type="pres">
      <dgm:prSet presAssocID="{0B3D3E0D-9CD9-4C7B-A167-8B3153DB02E0}" presName="rootText" presStyleLbl="node3" presStyleIdx="7" presStyleCnt="12" custLinFactNeighborY="-46852">
        <dgm:presLayoutVars>
          <dgm:chPref val="3"/>
        </dgm:presLayoutVars>
      </dgm:prSet>
      <dgm:spPr/>
      <dgm:t>
        <a:bodyPr/>
        <a:lstStyle/>
        <a:p>
          <a:endParaRPr lang="en-US"/>
        </a:p>
      </dgm:t>
    </dgm:pt>
    <dgm:pt modelId="{D4C807B8-D46C-49E2-97D0-5164CE242EAD}" type="pres">
      <dgm:prSet presAssocID="{0B3D3E0D-9CD9-4C7B-A167-8B3153DB02E0}" presName="rootConnector" presStyleLbl="node3" presStyleIdx="7" presStyleCnt="12"/>
      <dgm:spPr/>
      <dgm:t>
        <a:bodyPr/>
        <a:lstStyle/>
        <a:p>
          <a:endParaRPr lang="en-US"/>
        </a:p>
      </dgm:t>
    </dgm:pt>
    <dgm:pt modelId="{AD1C22A8-F059-497A-84CE-D0EAF5939FE2}" type="pres">
      <dgm:prSet presAssocID="{0B3D3E0D-9CD9-4C7B-A167-8B3153DB02E0}" presName="hierChild4" presStyleCnt="0"/>
      <dgm:spPr/>
    </dgm:pt>
    <dgm:pt modelId="{32D5CF17-09CC-41C8-971D-F15755304EE2}" type="pres">
      <dgm:prSet presAssocID="{0B3D3E0D-9CD9-4C7B-A167-8B3153DB02E0}" presName="hierChild5" presStyleCnt="0"/>
      <dgm:spPr/>
    </dgm:pt>
    <dgm:pt modelId="{E31A3AA2-BB46-4D91-84EB-4E05F30E0BFF}" type="pres">
      <dgm:prSet presAssocID="{9A6C3EE1-02DA-44E8-80AD-315A4D0DB71E}" presName="hierChild5" presStyleCnt="0"/>
      <dgm:spPr/>
    </dgm:pt>
    <dgm:pt modelId="{09A7CB9A-92C5-4EDC-80AB-F86B2F06F995}" type="pres">
      <dgm:prSet presAssocID="{CE084C8C-D0E3-49F7-9FBE-5DC496B79111}" presName="Name37" presStyleLbl="parChTrans1D2" presStyleIdx="2" presStyleCnt="5"/>
      <dgm:spPr/>
      <dgm:t>
        <a:bodyPr/>
        <a:lstStyle/>
        <a:p>
          <a:endParaRPr lang="en-US"/>
        </a:p>
      </dgm:t>
    </dgm:pt>
    <dgm:pt modelId="{5F7C4CCF-DA05-4657-8F5A-CFC934E9E2B9}" type="pres">
      <dgm:prSet presAssocID="{07C5145C-730C-47DF-9B24-8D49303CC96B}" presName="hierRoot2" presStyleCnt="0">
        <dgm:presLayoutVars>
          <dgm:hierBranch val="init"/>
        </dgm:presLayoutVars>
      </dgm:prSet>
      <dgm:spPr/>
    </dgm:pt>
    <dgm:pt modelId="{8B8C929E-FC15-4C4B-B3A7-F438417BAA19}" type="pres">
      <dgm:prSet presAssocID="{07C5145C-730C-47DF-9B24-8D49303CC96B}" presName="rootComposite" presStyleCnt="0"/>
      <dgm:spPr/>
    </dgm:pt>
    <dgm:pt modelId="{A3C524BA-0C55-498A-925E-4C6EC062073B}" type="pres">
      <dgm:prSet presAssocID="{07C5145C-730C-47DF-9B24-8D49303CC96B}" presName="rootText" presStyleLbl="node2" presStyleIdx="2" presStyleCnt="3" custLinFactX="10556" custLinFactNeighborX="100000">
        <dgm:presLayoutVars>
          <dgm:chPref val="3"/>
        </dgm:presLayoutVars>
      </dgm:prSet>
      <dgm:spPr/>
      <dgm:t>
        <a:bodyPr/>
        <a:lstStyle/>
        <a:p>
          <a:endParaRPr lang="en-US"/>
        </a:p>
      </dgm:t>
    </dgm:pt>
    <dgm:pt modelId="{B3828A58-BAEE-49CE-BCFE-CA92D76F3AA8}" type="pres">
      <dgm:prSet presAssocID="{07C5145C-730C-47DF-9B24-8D49303CC96B}" presName="rootConnector" presStyleLbl="node2" presStyleIdx="2" presStyleCnt="3"/>
      <dgm:spPr/>
      <dgm:t>
        <a:bodyPr/>
        <a:lstStyle/>
        <a:p>
          <a:endParaRPr lang="en-US"/>
        </a:p>
      </dgm:t>
    </dgm:pt>
    <dgm:pt modelId="{BDEDC111-475C-4BAB-A79C-D87830EFC04E}" type="pres">
      <dgm:prSet presAssocID="{07C5145C-730C-47DF-9B24-8D49303CC96B}" presName="hierChild4" presStyleCnt="0"/>
      <dgm:spPr/>
    </dgm:pt>
    <dgm:pt modelId="{A0ED5338-5F23-48A8-B2E5-2B702C658FFE}" type="pres">
      <dgm:prSet presAssocID="{D456CC9A-F005-477A-A885-36B41F239206}" presName="Name37" presStyleLbl="parChTrans1D3" presStyleIdx="8" presStyleCnt="12"/>
      <dgm:spPr/>
      <dgm:t>
        <a:bodyPr/>
        <a:lstStyle/>
        <a:p>
          <a:endParaRPr lang="en-US"/>
        </a:p>
      </dgm:t>
    </dgm:pt>
    <dgm:pt modelId="{906F50AE-9A0B-4C6B-942B-EFA787EB2DDF}" type="pres">
      <dgm:prSet presAssocID="{83E6C009-0A79-4E0A-BA6C-14C279621EEC}" presName="hierRoot2" presStyleCnt="0">
        <dgm:presLayoutVars>
          <dgm:hierBranch val="init"/>
        </dgm:presLayoutVars>
      </dgm:prSet>
      <dgm:spPr/>
    </dgm:pt>
    <dgm:pt modelId="{139E5D04-0DF2-4F1D-8BE3-D6FB493554DD}" type="pres">
      <dgm:prSet presAssocID="{83E6C009-0A79-4E0A-BA6C-14C279621EEC}" presName="rootComposite" presStyleCnt="0"/>
      <dgm:spPr/>
    </dgm:pt>
    <dgm:pt modelId="{80F15CCD-D786-499E-A7B9-D1F7E0447C05}" type="pres">
      <dgm:prSet presAssocID="{83E6C009-0A79-4E0A-BA6C-14C279621EEC}" presName="rootText" presStyleLbl="node3" presStyleIdx="8" presStyleCnt="12" custLinFactX="25416" custLinFactNeighborX="100000" custLinFactNeighborY="-4039">
        <dgm:presLayoutVars>
          <dgm:chPref val="3"/>
        </dgm:presLayoutVars>
      </dgm:prSet>
      <dgm:spPr/>
      <dgm:t>
        <a:bodyPr/>
        <a:lstStyle/>
        <a:p>
          <a:endParaRPr lang="en-US"/>
        </a:p>
      </dgm:t>
    </dgm:pt>
    <dgm:pt modelId="{3F8E6B14-CEE8-4315-9659-843C35254F3B}" type="pres">
      <dgm:prSet presAssocID="{83E6C009-0A79-4E0A-BA6C-14C279621EEC}" presName="rootConnector" presStyleLbl="node3" presStyleIdx="8" presStyleCnt="12"/>
      <dgm:spPr/>
      <dgm:t>
        <a:bodyPr/>
        <a:lstStyle/>
        <a:p>
          <a:endParaRPr lang="en-US"/>
        </a:p>
      </dgm:t>
    </dgm:pt>
    <dgm:pt modelId="{0F4FB06D-1322-411E-84F0-EC7D7836BB7C}" type="pres">
      <dgm:prSet presAssocID="{83E6C009-0A79-4E0A-BA6C-14C279621EEC}" presName="hierChild4" presStyleCnt="0"/>
      <dgm:spPr/>
    </dgm:pt>
    <dgm:pt modelId="{79FC55C5-CC1F-4D2D-87F0-5A31493E30D5}" type="pres">
      <dgm:prSet presAssocID="{83E6C009-0A79-4E0A-BA6C-14C279621EEC}" presName="hierChild5" presStyleCnt="0"/>
      <dgm:spPr/>
    </dgm:pt>
    <dgm:pt modelId="{32CC55E0-6394-466A-B7E6-5E34F8234A06}" type="pres">
      <dgm:prSet presAssocID="{DC69D285-1417-4636-ADDC-B262393BAF1A}" presName="Name37" presStyleLbl="parChTrans1D3" presStyleIdx="9" presStyleCnt="12"/>
      <dgm:spPr/>
      <dgm:t>
        <a:bodyPr/>
        <a:lstStyle/>
        <a:p>
          <a:endParaRPr lang="en-US"/>
        </a:p>
      </dgm:t>
    </dgm:pt>
    <dgm:pt modelId="{1F93A39A-8CC7-4736-A395-979ECFA9FE92}" type="pres">
      <dgm:prSet presAssocID="{F1F9BCF2-2D52-43EB-921C-7A02A4DE0505}" presName="hierRoot2" presStyleCnt="0">
        <dgm:presLayoutVars>
          <dgm:hierBranch val="init"/>
        </dgm:presLayoutVars>
      </dgm:prSet>
      <dgm:spPr/>
    </dgm:pt>
    <dgm:pt modelId="{FEF86431-8DCF-402E-8FAF-DA88147E7B41}" type="pres">
      <dgm:prSet presAssocID="{F1F9BCF2-2D52-43EB-921C-7A02A4DE0505}" presName="rootComposite" presStyleCnt="0"/>
      <dgm:spPr/>
    </dgm:pt>
    <dgm:pt modelId="{56E4EDFD-497B-4A9E-9735-1FE1B9251474}" type="pres">
      <dgm:prSet presAssocID="{F1F9BCF2-2D52-43EB-921C-7A02A4DE0505}" presName="rootText" presStyleLbl="node3" presStyleIdx="9" presStyleCnt="12" custLinFactX="25766" custLinFactNeighborX="100000" custLinFactNeighborY="-24970">
        <dgm:presLayoutVars>
          <dgm:chPref val="3"/>
        </dgm:presLayoutVars>
      </dgm:prSet>
      <dgm:spPr/>
      <dgm:t>
        <a:bodyPr/>
        <a:lstStyle/>
        <a:p>
          <a:endParaRPr lang="en-US"/>
        </a:p>
      </dgm:t>
    </dgm:pt>
    <dgm:pt modelId="{62D92BC9-1DAF-4BE6-A031-272D5820F967}" type="pres">
      <dgm:prSet presAssocID="{F1F9BCF2-2D52-43EB-921C-7A02A4DE0505}" presName="rootConnector" presStyleLbl="node3" presStyleIdx="9" presStyleCnt="12"/>
      <dgm:spPr/>
      <dgm:t>
        <a:bodyPr/>
        <a:lstStyle/>
        <a:p>
          <a:endParaRPr lang="en-US"/>
        </a:p>
      </dgm:t>
    </dgm:pt>
    <dgm:pt modelId="{FF90EF5F-E688-4A0C-9F45-F0484F3FD0FE}" type="pres">
      <dgm:prSet presAssocID="{F1F9BCF2-2D52-43EB-921C-7A02A4DE0505}" presName="hierChild4" presStyleCnt="0"/>
      <dgm:spPr/>
    </dgm:pt>
    <dgm:pt modelId="{41EFE246-24FF-446F-9020-1DF6CA7B6085}" type="pres">
      <dgm:prSet presAssocID="{F1F9BCF2-2D52-43EB-921C-7A02A4DE0505}" presName="hierChild5" presStyleCnt="0"/>
      <dgm:spPr/>
    </dgm:pt>
    <dgm:pt modelId="{B77908EC-D3CF-4568-B662-75C7B09877BD}" type="pres">
      <dgm:prSet presAssocID="{F09A5A6C-00E1-46AA-8B0D-97B606B21677}" presName="Name37" presStyleLbl="parChTrans1D3" presStyleIdx="10" presStyleCnt="12"/>
      <dgm:spPr/>
      <dgm:t>
        <a:bodyPr/>
        <a:lstStyle/>
        <a:p>
          <a:endParaRPr lang="en-US"/>
        </a:p>
      </dgm:t>
    </dgm:pt>
    <dgm:pt modelId="{C37DE9FC-28BA-4B5F-A6CF-2808F65123C4}" type="pres">
      <dgm:prSet presAssocID="{7B1F2E6F-6F26-414E-8429-809F01B11B4B}" presName="hierRoot2" presStyleCnt="0">
        <dgm:presLayoutVars>
          <dgm:hierBranch val="init"/>
        </dgm:presLayoutVars>
      </dgm:prSet>
      <dgm:spPr/>
    </dgm:pt>
    <dgm:pt modelId="{9F6935F6-7848-4103-A08B-067E44E51B39}" type="pres">
      <dgm:prSet presAssocID="{7B1F2E6F-6F26-414E-8429-809F01B11B4B}" presName="rootComposite" presStyleCnt="0"/>
      <dgm:spPr/>
    </dgm:pt>
    <dgm:pt modelId="{311B5AE5-2546-4B28-8E86-BE7F8A877F39}" type="pres">
      <dgm:prSet presAssocID="{7B1F2E6F-6F26-414E-8429-809F01B11B4B}" presName="rootText" presStyleLbl="node3" presStyleIdx="10" presStyleCnt="12" custLinFactX="25766" custLinFactNeighborX="100000" custLinFactNeighborY="-37494">
        <dgm:presLayoutVars>
          <dgm:chPref val="3"/>
        </dgm:presLayoutVars>
      </dgm:prSet>
      <dgm:spPr/>
      <dgm:t>
        <a:bodyPr/>
        <a:lstStyle/>
        <a:p>
          <a:endParaRPr lang="en-US"/>
        </a:p>
      </dgm:t>
    </dgm:pt>
    <dgm:pt modelId="{8E14718C-A92E-475C-80F0-9295C7A2D2AA}" type="pres">
      <dgm:prSet presAssocID="{7B1F2E6F-6F26-414E-8429-809F01B11B4B}" presName="rootConnector" presStyleLbl="node3" presStyleIdx="10" presStyleCnt="12"/>
      <dgm:spPr/>
      <dgm:t>
        <a:bodyPr/>
        <a:lstStyle/>
        <a:p>
          <a:endParaRPr lang="en-US"/>
        </a:p>
      </dgm:t>
    </dgm:pt>
    <dgm:pt modelId="{BD6AD23D-4944-4A4E-AA4F-A9E65C4FB5BE}" type="pres">
      <dgm:prSet presAssocID="{7B1F2E6F-6F26-414E-8429-809F01B11B4B}" presName="hierChild4" presStyleCnt="0"/>
      <dgm:spPr/>
    </dgm:pt>
    <dgm:pt modelId="{59705FD4-556A-4E00-B585-6314609D49B2}" type="pres">
      <dgm:prSet presAssocID="{7B1F2E6F-6F26-414E-8429-809F01B11B4B}" presName="hierChild5" presStyleCnt="0"/>
      <dgm:spPr/>
    </dgm:pt>
    <dgm:pt modelId="{642990E4-B944-4792-8170-31E9597DCDDC}" type="pres">
      <dgm:prSet presAssocID="{D12E654A-DF97-4D6B-A267-03C73F1C8B7D}" presName="Name37" presStyleLbl="parChTrans1D3" presStyleIdx="11" presStyleCnt="12"/>
      <dgm:spPr/>
      <dgm:t>
        <a:bodyPr/>
        <a:lstStyle/>
        <a:p>
          <a:endParaRPr lang="en-US"/>
        </a:p>
      </dgm:t>
    </dgm:pt>
    <dgm:pt modelId="{972F8ED4-A19C-4627-81C8-D6CB49BFC338}" type="pres">
      <dgm:prSet presAssocID="{D01F1301-3D75-4580-B12B-AB6BF66978F2}" presName="hierRoot2" presStyleCnt="0">
        <dgm:presLayoutVars>
          <dgm:hierBranch val="init"/>
        </dgm:presLayoutVars>
      </dgm:prSet>
      <dgm:spPr/>
    </dgm:pt>
    <dgm:pt modelId="{765828D9-C205-4AFC-9970-C331A49A3636}" type="pres">
      <dgm:prSet presAssocID="{D01F1301-3D75-4580-B12B-AB6BF66978F2}" presName="rootComposite" presStyleCnt="0"/>
      <dgm:spPr/>
    </dgm:pt>
    <dgm:pt modelId="{373622C4-F69F-4417-A9A6-2CE8CA5B260D}" type="pres">
      <dgm:prSet presAssocID="{D01F1301-3D75-4580-B12B-AB6BF66978F2}" presName="rootText" presStyleLbl="node3" presStyleIdx="11" presStyleCnt="12" custLinFactX="25766" custLinFactNeighborX="100000" custLinFactNeighborY="-46852">
        <dgm:presLayoutVars>
          <dgm:chPref val="3"/>
        </dgm:presLayoutVars>
      </dgm:prSet>
      <dgm:spPr/>
      <dgm:t>
        <a:bodyPr/>
        <a:lstStyle/>
        <a:p>
          <a:endParaRPr lang="en-US"/>
        </a:p>
      </dgm:t>
    </dgm:pt>
    <dgm:pt modelId="{2549C2E1-040C-4048-9F05-E79F3B675C97}" type="pres">
      <dgm:prSet presAssocID="{D01F1301-3D75-4580-B12B-AB6BF66978F2}" presName="rootConnector" presStyleLbl="node3" presStyleIdx="11" presStyleCnt="12"/>
      <dgm:spPr/>
      <dgm:t>
        <a:bodyPr/>
        <a:lstStyle/>
        <a:p>
          <a:endParaRPr lang="en-US"/>
        </a:p>
      </dgm:t>
    </dgm:pt>
    <dgm:pt modelId="{B41ED952-5B08-4483-8DF2-C638E5188755}" type="pres">
      <dgm:prSet presAssocID="{D01F1301-3D75-4580-B12B-AB6BF66978F2}" presName="hierChild4" presStyleCnt="0"/>
      <dgm:spPr/>
    </dgm:pt>
    <dgm:pt modelId="{EAFC3F03-69C8-484A-B72D-D9062C7AEB55}" type="pres">
      <dgm:prSet presAssocID="{D01F1301-3D75-4580-B12B-AB6BF66978F2}" presName="hierChild5" presStyleCnt="0"/>
      <dgm:spPr/>
    </dgm:pt>
    <dgm:pt modelId="{095C6077-3792-45C7-863B-F6D374BA840C}" type="pres">
      <dgm:prSet presAssocID="{07C5145C-730C-47DF-9B24-8D49303CC96B}" presName="hierChild5" presStyleCnt="0"/>
      <dgm:spPr/>
    </dgm:pt>
    <dgm:pt modelId="{C3C5F886-3CFA-4674-97D7-05D98EAE1D72}" type="pres">
      <dgm:prSet presAssocID="{857F30C7-6E46-4ED0-9A35-C15AC98F6DF1}" presName="hierChild3" presStyleCnt="0"/>
      <dgm:spPr/>
    </dgm:pt>
    <dgm:pt modelId="{C0E87A93-B5EC-486A-91F0-3B20B52C25E7}" type="pres">
      <dgm:prSet presAssocID="{040494E7-27F7-42DC-8841-B6BDD3F9F3BC}" presName="Name111" presStyleLbl="parChTrans1D2" presStyleIdx="3" presStyleCnt="5"/>
      <dgm:spPr/>
      <dgm:t>
        <a:bodyPr/>
        <a:lstStyle/>
        <a:p>
          <a:endParaRPr lang="en-US"/>
        </a:p>
      </dgm:t>
    </dgm:pt>
    <dgm:pt modelId="{9BA50B8E-98AE-4897-A5BE-0D64BA2E5F79}" type="pres">
      <dgm:prSet presAssocID="{C8890B9B-8854-40B9-9EA0-6EF6EA696360}" presName="hierRoot3" presStyleCnt="0">
        <dgm:presLayoutVars>
          <dgm:hierBranch val="init"/>
        </dgm:presLayoutVars>
      </dgm:prSet>
      <dgm:spPr/>
    </dgm:pt>
    <dgm:pt modelId="{7995C0C9-1593-4529-B29B-A4E64E97608A}" type="pres">
      <dgm:prSet presAssocID="{C8890B9B-8854-40B9-9EA0-6EF6EA696360}" presName="rootComposite3" presStyleCnt="0"/>
      <dgm:spPr/>
    </dgm:pt>
    <dgm:pt modelId="{F344B4BA-0F0A-458F-8070-114489A811C4}" type="pres">
      <dgm:prSet presAssocID="{C8890B9B-8854-40B9-9EA0-6EF6EA696360}" presName="rootText3" presStyleLbl="asst1" presStyleIdx="0" presStyleCnt="2">
        <dgm:presLayoutVars>
          <dgm:chPref val="3"/>
        </dgm:presLayoutVars>
      </dgm:prSet>
      <dgm:spPr/>
      <dgm:t>
        <a:bodyPr/>
        <a:lstStyle/>
        <a:p>
          <a:endParaRPr lang="en-US"/>
        </a:p>
      </dgm:t>
    </dgm:pt>
    <dgm:pt modelId="{43D3038F-80EC-45F3-9394-75AE1069E55C}" type="pres">
      <dgm:prSet presAssocID="{C8890B9B-8854-40B9-9EA0-6EF6EA696360}" presName="rootConnector3" presStyleLbl="asst1" presStyleIdx="0" presStyleCnt="2"/>
      <dgm:spPr/>
      <dgm:t>
        <a:bodyPr/>
        <a:lstStyle/>
        <a:p>
          <a:endParaRPr lang="en-US"/>
        </a:p>
      </dgm:t>
    </dgm:pt>
    <dgm:pt modelId="{FD083538-D77A-4C19-9A56-918887CE379C}" type="pres">
      <dgm:prSet presAssocID="{C8890B9B-8854-40B9-9EA0-6EF6EA696360}" presName="hierChild6" presStyleCnt="0"/>
      <dgm:spPr/>
    </dgm:pt>
    <dgm:pt modelId="{E7254ED2-7E45-4B0E-B7E7-EB6CBD4B0017}" type="pres">
      <dgm:prSet presAssocID="{C8890B9B-8854-40B9-9EA0-6EF6EA696360}" presName="hierChild7" presStyleCnt="0"/>
      <dgm:spPr/>
    </dgm:pt>
    <dgm:pt modelId="{31302077-3202-4844-8481-D670AC16C32E}" type="pres">
      <dgm:prSet presAssocID="{FC9E381F-9821-481E-85AE-33AD4CC30879}" presName="Name111" presStyleLbl="parChTrans1D2" presStyleIdx="4" presStyleCnt="5"/>
      <dgm:spPr/>
      <dgm:t>
        <a:bodyPr/>
        <a:lstStyle/>
        <a:p>
          <a:endParaRPr lang="en-US"/>
        </a:p>
      </dgm:t>
    </dgm:pt>
    <dgm:pt modelId="{6292215D-348B-4DB1-8FF7-B37674198B12}" type="pres">
      <dgm:prSet presAssocID="{1A30B589-B937-4E27-94DF-2936F64A5643}" presName="hierRoot3" presStyleCnt="0">
        <dgm:presLayoutVars>
          <dgm:hierBranch val="init"/>
        </dgm:presLayoutVars>
      </dgm:prSet>
      <dgm:spPr/>
    </dgm:pt>
    <dgm:pt modelId="{7D7C8EE3-EA41-4A4E-B60E-6BCA565B7998}" type="pres">
      <dgm:prSet presAssocID="{1A30B589-B937-4E27-94DF-2936F64A5643}" presName="rootComposite3" presStyleCnt="0"/>
      <dgm:spPr/>
    </dgm:pt>
    <dgm:pt modelId="{5BA33175-2797-4808-ACA2-6AB77A86EBC0}" type="pres">
      <dgm:prSet presAssocID="{1A30B589-B937-4E27-94DF-2936F64A5643}" presName="rootText3" presStyleLbl="asst1" presStyleIdx="1" presStyleCnt="2">
        <dgm:presLayoutVars>
          <dgm:chPref val="3"/>
        </dgm:presLayoutVars>
      </dgm:prSet>
      <dgm:spPr/>
      <dgm:t>
        <a:bodyPr/>
        <a:lstStyle/>
        <a:p>
          <a:endParaRPr lang="en-US"/>
        </a:p>
      </dgm:t>
    </dgm:pt>
    <dgm:pt modelId="{848CC5AA-06C1-4E5C-8929-D201134DFE90}" type="pres">
      <dgm:prSet presAssocID="{1A30B589-B937-4E27-94DF-2936F64A5643}" presName="rootConnector3" presStyleLbl="asst1" presStyleIdx="1" presStyleCnt="2"/>
      <dgm:spPr/>
      <dgm:t>
        <a:bodyPr/>
        <a:lstStyle/>
        <a:p>
          <a:endParaRPr lang="en-US"/>
        </a:p>
      </dgm:t>
    </dgm:pt>
    <dgm:pt modelId="{D2E636D7-6166-4325-A884-8D0E4A7C0B06}" type="pres">
      <dgm:prSet presAssocID="{1A30B589-B937-4E27-94DF-2936F64A5643}" presName="hierChild6" presStyleCnt="0"/>
      <dgm:spPr/>
    </dgm:pt>
    <dgm:pt modelId="{AA2C13B5-A9D8-40FD-A49C-F69153383475}" type="pres">
      <dgm:prSet presAssocID="{1A30B589-B937-4E27-94DF-2936F64A5643}" presName="hierChild7" presStyleCnt="0"/>
      <dgm:spPr/>
    </dgm:pt>
  </dgm:ptLst>
  <dgm:cxnLst>
    <dgm:cxn modelId="{F8A86B49-68B6-41AD-8108-D90C6354E69B}" type="presOf" srcId="{07C5145C-730C-47DF-9B24-8D49303CC96B}" destId="{B3828A58-BAEE-49CE-BCFE-CA92D76F3AA8}" srcOrd="1" destOrd="0" presId="urn:microsoft.com/office/officeart/2005/8/layout/orgChart1"/>
    <dgm:cxn modelId="{1F2255F3-C2CC-42C5-AC3D-A42110416F63}" type="presOf" srcId="{D12E654A-DF97-4D6B-A267-03C73F1C8B7D}" destId="{642990E4-B944-4792-8170-31E9597DCDDC}" srcOrd="0" destOrd="0" presId="urn:microsoft.com/office/officeart/2005/8/layout/orgChart1"/>
    <dgm:cxn modelId="{3935DCA5-F4A5-4690-A646-89F9D6209A7A}" srcId="{857F30C7-6E46-4ED0-9A35-C15AC98F6DF1}" destId="{C8890B9B-8854-40B9-9EA0-6EF6EA696360}" srcOrd="0" destOrd="0" parTransId="{040494E7-27F7-42DC-8841-B6BDD3F9F3BC}" sibTransId="{7644FDAA-D68E-4394-8B34-2340E77EE528}"/>
    <dgm:cxn modelId="{5E16E28A-6F82-4453-B369-8A8BAEE4A5AC}" type="presOf" srcId="{9A6C3EE1-02DA-44E8-80AD-315A4D0DB71E}" destId="{BD0ECEA8-9BC7-4B47-BFE9-EF491A1D7E83}" srcOrd="1" destOrd="0" presId="urn:microsoft.com/office/officeart/2005/8/layout/orgChart1"/>
    <dgm:cxn modelId="{BFC9DEEF-6750-401A-A017-8B81B25C0025}" type="presOf" srcId="{857F30C7-6E46-4ED0-9A35-C15AC98F6DF1}" destId="{DA82CEE5-70D3-484B-9A48-B5C95495498E}" srcOrd="1" destOrd="0" presId="urn:microsoft.com/office/officeart/2005/8/layout/orgChart1"/>
    <dgm:cxn modelId="{01B319E2-CD6F-455C-8E98-C028C816452C}" type="presOf" srcId="{D01F1301-3D75-4580-B12B-AB6BF66978F2}" destId="{2549C2E1-040C-4048-9F05-E79F3B675C97}" srcOrd="1" destOrd="0" presId="urn:microsoft.com/office/officeart/2005/8/layout/orgChart1"/>
    <dgm:cxn modelId="{0B632A4D-2028-4EE8-886F-2261AC5B5F67}" type="presOf" srcId="{7D824899-957F-4FB0-9A86-A494ED5FEBE9}" destId="{A3FA382B-CA5A-47A3-9BE9-CEDA64D58A18}" srcOrd="1" destOrd="0" presId="urn:microsoft.com/office/officeart/2005/8/layout/orgChart1"/>
    <dgm:cxn modelId="{5C802005-D870-4376-AB58-C5119F9F824F}" srcId="{4D798EF9-A373-408B-8DA0-073A265064FA}" destId="{CE9A515B-BD6B-4992-869E-6F61178ADEDE}" srcOrd="0" destOrd="0" parTransId="{AD2A5008-FA63-47E2-9180-6958BAD8105D}" sibTransId="{01C3644E-2AA8-4E11-A358-5983B1980388}"/>
    <dgm:cxn modelId="{1229E7CC-0454-4C94-9166-260727AC0339}" type="presOf" srcId="{9A6C3EE1-02DA-44E8-80AD-315A4D0DB71E}" destId="{164D1D4B-655B-4914-84F9-0C534D5E19C8}" srcOrd="0" destOrd="0" presId="urn:microsoft.com/office/officeart/2005/8/layout/orgChart1"/>
    <dgm:cxn modelId="{B25B3E0F-FBEE-4C7C-B810-FA9F74CDE2BA}" srcId="{07C5145C-730C-47DF-9B24-8D49303CC96B}" destId="{F1F9BCF2-2D52-43EB-921C-7A02A4DE0505}" srcOrd="1" destOrd="0" parTransId="{DC69D285-1417-4636-ADDC-B262393BAF1A}" sibTransId="{85E362B7-A8FD-418B-9690-05274D3C6214}"/>
    <dgm:cxn modelId="{1EED9A70-539D-47FE-8D04-E18764099198}" srcId="{4D798EF9-A373-408B-8DA0-073A265064FA}" destId="{5A73274D-991D-4B67-8FC2-45408566C7E0}" srcOrd="1" destOrd="0" parTransId="{A6DC73A3-1497-4751-A195-58EA9FDCFB3B}" sibTransId="{A4BF6804-D724-4010-8132-D02895A01B2F}"/>
    <dgm:cxn modelId="{6DD008E8-23A3-4540-A9A8-5E420E3206A4}" srcId="{9A6C3EE1-02DA-44E8-80AD-315A4D0DB71E}" destId="{0B3D3E0D-9CD9-4C7B-A167-8B3153DB02E0}" srcOrd="3" destOrd="0" parTransId="{CEB26E3F-5C16-4D99-85DC-DA67A652CF64}" sibTransId="{46E0F26C-09D9-4233-B2EA-582519B0D28E}"/>
    <dgm:cxn modelId="{153E1791-D909-48E3-9A29-09353DFAA23C}" type="presOf" srcId="{4B5ECEA2-CD08-49CC-9975-AA98E6F2F1F4}" destId="{64A64819-1838-43B1-B9C6-C28CA42C9E13}" srcOrd="0" destOrd="0" presId="urn:microsoft.com/office/officeart/2005/8/layout/orgChart1"/>
    <dgm:cxn modelId="{ED034AF9-200E-4C07-836A-BDB7E9775808}" type="presOf" srcId="{DC4A46DC-3293-4390-B42B-B66BE97CBA39}" destId="{1080A90B-5667-45CC-B849-365E322BDC2C}" srcOrd="0" destOrd="0" presId="urn:microsoft.com/office/officeart/2005/8/layout/orgChart1"/>
    <dgm:cxn modelId="{7C63AE39-4F85-47D3-826E-7A2D71AA9F66}" type="presOf" srcId="{0B3D3E0D-9CD9-4C7B-A167-8B3153DB02E0}" destId="{034A6798-3CE1-4E87-89F6-6A1FD82E1796}" srcOrd="0" destOrd="0" presId="urn:microsoft.com/office/officeart/2005/8/layout/orgChart1"/>
    <dgm:cxn modelId="{3EDAD16B-8EEF-46E1-B730-FF11694EFF0D}" type="presOf" srcId="{A6DC73A3-1497-4751-A195-58EA9FDCFB3B}" destId="{B023E93D-9140-4C89-9CFC-AD97DABB0B01}" srcOrd="0" destOrd="0" presId="urn:microsoft.com/office/officeart/2005/8/layout/orgChart1"/>
    <dgm:cxn modelId="{DB4FBFFD-5FB5-441D-B442-4B02E2DFB622}" type="presOf" srcId="{857F30C7-6E46-4ED0-9A35-C15AC98F6DF1}" destId="{8CCC3218-FBE0-4321-B155-94302ADE2068}" srcOrd="0" destOrd="0" presId="urn:microsoft.com/office/officeart/2005/8/layout/orgChart1"/>
    <dgm:cxn modelId="{922090FB-E027-4136-AC60-0D61390DF3D8}" type="presOf" srcId="{7B1F2E6F-6F26-414E-8429-809F01B11B4B}" destId="{311B5AE5-2546-4B28-8E86-BE7F8A877F39}" srcOrd="0" destOrd="0" presId="urn:microsoft.com/office/officeart/2005/8/layout/orgChart1"/>
    <dgm:cxn modelId="{40AF51BC-AEC1-4D62-8F08-9EB79FE9C3FC}" type="presOf" srcId="{2C0D1F7B-7F3A-4AA3-806D-B066586E4DE5}" destId="{FAD890EB-3717-4E73-9922-964DB2C8187C}" srcOrd="1" destOrd="0" presId="urn:microsoft.com/office/officeart/2005/8/layout/orgChart1"/>
    <dgm:cxn modelId="{06FCCB83-6A42-4847-B0F2-233117FE3789}" type="presOf" srcId="{83E6C009-0A79-4E0A-BA6C-14C279621EEC}" destId="{80F15CCD-D786-499E-A7B9-D1F7E0447C05}" srcOrd="0" destOrd="0" presId="urn:microsoft.com/office/officeart/2005/8/layout/orgChart1"/>
    <dgm:cxn modelId="{CDBA5F37-AD5C-4534-9841-A2BDF5A156CA}" type="presOf" srcId="{DC69D285-1417-4636-ADDC-B262393BAF1A}" destId="{32CC55E0-6394-466A-B7E6-5E34F8234A06}" srcOrd="0" destOrd="0" presId="urn:microsoft.com/office/officeart/2005/8/layout/orgChart1"/>
    <dgm:cxn modelId="{3E52E503-5227-46FD-BC9A-77E238543DA9}" type="presOf" srcId="{C8890B9B-8854-40B9-9EA0-6EF6EA696360}" destId="{F344B4BA-0F0A-458F-8070-114489A811C4}" srcOrd="0" destOrd="0" presId="urn:microsoft.com/office/officeart/2005/8/layout/orgChart1"/>
    <dgm:cxn modelId="{8BB2127F-2CA9-4735-9547-7DFC7AFE41DF}" type="presOf" srcId="{7D824899-957F-4FB0-9A86-A494ED5FEBE9}" destId="{3B82FB36-D745-4B36-8D5F-5831A980B7B8}" srcOrd="0" destOrd="0" presId="urn:microsoft.com/office/officeart/2005/8/layout/orgChart1"/>
    <dgm:cxn modelId="{1C2121C6-3FF4-4626-AB2D-7DDDBD603161}" srcId="{857F30C7-6E46-4ED0-9A35-C15AC98F6DF1}" destId="{1A30B589-B937-4E27-94DF-2936F64A5643}" srcOrd="1" destOrd="0" parTransId="{FC9E381F-9821-481E-85AE-33AD4CC30879}" sibTransId="{4649EC7D-999F-4C40-9B16-594F7D682A44}"/>
    <dgm:cxn modelId="{67A24A27-56F9-4597-A39A-4A465248AB54}" type="presOf" srcId="{07C5145C-730C-47DF-9B24-8D49303CC96B}" destId="{A3C524BA-0C55-498A-925E-4C6EC062073B}" srcOrd="0" destOrd="0" presId="urn:microsoft.com/office/officeart/2005/8/layout/orgChart1"/>
    <dgm:cxn modelId="{D2723F76-72BB-4D77-A7F1-F1D33BA7F4A8}" srcId="{857F30C7-6E46-4ED0-9A35-C15AC98F6DF1}" destId="{9A6C3EE1-02DA-44E8-80AD-315A4D0DB71E}" srcOrd="3" destOrd="0" parTransId="{B4CC2923-C204-4AFA-9FA4-D5605E06EDE9}" sibTransId="{7265E1A8-EAC1-49AC-A24E-99AA0BFC54BB}"/>
    <dgm:cxn modelId="{475F3F2C-AD58-4685-B404-9A955AA720E4}" type="presOf" srcId="{45CCC15C-DB2D-4FD4-8FF2-DE289401899F}" destId="{8B2BE6A4-5B11-4CC7-A407-6AD1E7FD1464}" srcOrd="0" destOrd="0" presId="urn:microsoft.com/office/officeart/2005/8/layout/orgChart1"/>
    <dgm:cxn modelId="{D01F9F76-1EEE-4437-8286-16A787B31612}" type="presOf" srcId="{C8366122-12DE-4A6D-9098-31724AAF2F60}" destId="{2AEAF841-E59D-4C3F-AD09-1668DA1FB9E0}" srcOrd="0" destOrd="0" presId="urn:microsoft.com/office/officeart/2005/8/layout/orgChart1"/>
    <dgm:cxn modelId="{631BC29C-D6D5-4353-9B3A-5A8318A1C74F}" type="presOf" srcId="{5A73274D-991D-4B67-8FC2-45408566C7E0}" destId="{21B65B28-F75B-454D-9878-0ECD9B9C9FF6}" srcOrd="0" destOrd="0" presId="urn:microsoft.com/office/officeart/2005/8/layout/orgChart1"/>
    <dgm:cxn modelId="{6A9B101F-FF45-470E-9C1A-1F5FDDB336C3}" type="presOf" srcId="{D5CCD2BF-8AC4-43D7-9792-3D26E798F312}" destId="{2E4B8F88-17BF-4CDD-BA7A-775DE0A98C27}" srcOrd="0" destOrd="0" presId="urn:microsoft.com/office/officeart/2005/8/layout/orgChart1"/>
    <dgm:cxn modelId="{C4B855F1-0F38-4B0B-98A1-4856A7E496ED}" type="presOf" srcId="{C8890B9B-8854-40B9-9EA0-6EF6EA696360}" destId="{43D3038F-80EC-45F3-9394-75AE1069E55C}" srcOrd="1" destOrd="0" presId="urn:microsoft.com/office/officeart/2005/8/layout/orgChart1"/>
    <dgm:cxn modelId="{C2FD430F-C766-4F3D-ABA8-50618FCBEAE0}" type="presOf" srcId="{40B048CC-F31D-4ED3-A620-4C414B479A29}" destId="{F6BF2D0E-2A41-47CE-B4DE-DD1260C4C439}" srcOrd="0" destOrd="0" presId="urn:microsoft.com/office/officeart/2005/8/layout/orgChart1"/>
    <dgm:cxn modelId="{0F52DB64-BBBF-49DD-AE2D-20FA9ED09689}" srcId="{857F30C7-6E46-4ED0-9A35-C15AC98F6DF1}" destId="{07C5145C-730C-47DF-9B24-8D49303CC96B}" srcOrd="4" destOrd="0" parTransId="{CE084C8C-D0E3-49F7-9FBE-5DC496B79111}" sibTransId="{4211F507-6952-4C3D-99D9-685A1C88BE64}"/>
    <dgm:cxn modelId="{6FEF80A5-6394-4F00-9B99-213651D9159E}" type="presOf" srcId="{D456CC9A-F005-477A-A885-36B41F239206}" destId="{A0ED5338-5F23-48A8-B2E5-2B702C658FFE}" srcOrd="0" destOrd="0" presId="urn:microsoft.com/office/officeart/2005/8/layout/orgChart1"/>
    <dgm:cxn modelId="{45820FAB-7516-46F5-8736-FB3B4AD0414B}" type="presOf" srcId="{0B3D3E0D-9CD9-4C7B-A167-8B3153DB02E0}" destId="{D4C807B8-D46C-49E2-97D0-5164CE242EAD}" srcOrd="1" destOrd="0" presId="urn:microsoft.com/office/officeart/2005/8/layout/orgChart1"/>
    <dgm:cxn modelId="{D3C53712-102F-4250-83B0-4A44B9859F47}" srcId="{9A6C3EE1-02DA-44E8-80AD-315A4D0DB71E}" destId="{7D824899-957F-4FB0-9A86-A494ED5FEBE9}" srcOrd="0" destOrd="0" parTransId="{BC707FB7-B54A-44BF-9D2F-813AB6DF0245}" sibTransId="{494389F2-888D-4307-8177-2189234AA38D}"/>
    <dgm:cxn modelId="{3EC4D36D-7041-438B-8A74-E15C302BBFC2}" srcId="{857F30C7-6E46-4ED0-9A35-C15AC98F6DF1}" destId="{4D798EF9-A373-408B-8DA0-073A265064FA}" srcOrd="2" destOrd="0" parTransId="{D5CCD2BF-8AC4-43D7-9792-3D26E798F312}" sibTransId="{AE8EE245-431B-4AC2-9271-C0E17B616A19}"/>
    <dgm:cxn modelId="{02F2E90A-FDA0-4835-8873-55BFE34CD90C}" type="presOf" srcId="{BC707FB7-B54A-44BF-9D2F-813AB6DF0245}" destId="{34CFDAF1-A3E3-495C-8069-D0658EC8BF69}" srcOrd="0" destOrd="0" presId="urn:microsoft.com/office/officeart/2005/8/layout/orgChart1"/>
    <dgm:cxn modelId="{859B05F3-3BC2-43F8-91F5-496BD34F4D05}" type="presOf" srcId="{83E6C009-0A79-4E0A-BA6C-14C279621EEC}" destId="{3F8E6B14-CEE8-4315-9659-843C35254F3B}" srcOrd="1" destOrd="0" presId="urn:microsoft.com/office/officeart/2005/8/layout/orgChart1"/>
    <dgm:cxn modelId="{2A5ECCCF-EAD7-40AB-9FD4-3E894EF27A28}" type="presOf" srcId="{1A30B589-B937-4E27-94DF-2936F64A5643}" destId="{848CC5AA-06C1-4E5C-8929-D201134DFE90}" srcOrd="1" destOrd="0" presId="urn:microsoft.com/office/officeart/2005/8/layout/orgChart1"/>
    <dgm:cxn modelId="{61AAC45C-467D-4F3A-AC00-17303EF7A9D4}" srcId="{07C5145C-730C-47DF-9B24-8D49303CC96B}" destId="{83E6C009-0A79-4E0A-BA6C-14C279621EEC}" srcOrd="0" destOrd="0" parTransId="{D456CC9A-F005-477A-A885-36B41F239206}" sibTransId="{F83C274F-AB0D-4945-8F14-E683C97AA1BA}"/>
    <dgm:cxn modelId="{87CA3F86-7B82-405E-9780-44767CDC0FBC}" type="presOf" srcId="{7B1F2E6F-6F26-414E-8429-809F01B11B4B}" destId="{8E14718C-A92E-475C-80F0-9295C7A2D2AA}" srcOrd="1" destOrd="0" presId="urn:microsoft.com/office/officeart/2005/8/layout/orgChart1"/>
    <dgm:cxn modelId="{14AF2D24-0AA7-4A79-9301-CFB0853B6550}" srcId="{9A6C3EE1-02DA-44E8-80AD-315A4D0DB71E}" destId="{C8366122-12DE-4A6D-9098-31724AAF2F60}" srcOrd="2" destOrd="0" parTransId="{40B048CC-F31D-4ED3-A620-4C414B479A29}" sibTransId="{9FC2E4B4-5263-4BE7-B716-71AA5A8ABB58}"/>
    <dgm:cxn modelId="{BE775ECC-7F71-4D96-8A6B-FC39FD3EC242}" type="presOf" srcId="{BA5DB0F8-9123-4A43-884F-50A25AB27561}" destId="{11ED560D-9A7A-48F7-A5B3-9F0950768262}" srcOrd="0" destOrd="0" presId="urn:microsoft.com/office/officeart/2005/8/layout/orgChart1"/>
    <dgm:cxn modelId="{AD5A291B-C4C5-47C2-B486-682F2E18D19F}" type="presOf" srcId="{4D798EF9-A373-408B-8DA0-073A265064FA}" destId="{3F78397E-245A-4637-9CC2-6B1761122E7D}" srcOrd="1" destOrd="0" presId="urn:microsoft.com/office/officeart/2005/8/layout/orgChart1"/>
    <dgm:cxn modelId="{C66C3BEF-EF76-4018-AFD2-35B2290528B9}" type="presOf" srcId="{BA5DB0F8-9123-4A43-884F-50A25AB27561}" destId="{7DE4195B-6838-4955-A500-EDA343C8ED37}" srcOrd="1" destOrd="0" presId="urn:microsoft.com/office/officeart/2005/8/layout/orgChart1"/>
    <dgm:cxn modelId="{251E1B37-65E9-4CE0-B7DB-203B083312CC}" type="presOf" srcId="{43768928-7E66-41FA-BF1F-EE506D47B6F1}" destId="{C7BB4C44-355C-44FE-AD6A-D139FD33B12C}" srcOrd="0" destOrd="0" presId="urn:microsoft.com/office/officeart/2005/8/layout/orgChart1"/>
    <dgm:cxn modelId="{2C9DAD1C-0608-46DB-A9AC-446B110663F8}" type="presOf" srcId="{F1F9BCF2-2D52-43EB-921C-7A02A4DE0505}" destId="{62D92BC9-1DAF-4BE6-A031-272D5820F967}" srcOrd="1" destOrd="0" presId="urn:microsoft.com/office/officeart/2005/8/layout/orgChart1"/>
    <dgm:cxn modelId="{EC5EBC45-294E-41DB-93E7-8592365A90C4}" type="presOf" srcId="{040494E7-27F7-42DC-8841-B6BDD3F9F3BC}" destId="{C0E87A93-B5EC-486A-91F0-3B20B52C25E7}" srcOrd="0" destOrd="0" presId="urn:microsoft.com/office/officeart/2005/8/layout/orgChart1"/>
    <dgm:cxn modelId="{06D08FD8-A6CE-446B-8BD9-EF43DD1EC900}" type="presOf" srcId="{CEB26E3F-5C16-4D99-85DC-DA67A652CF64}" destId="{D5121FF7-E20E-4408-83C6-2FE6ADC8745F}" srcOrd="0" destOrd="0" presId="urn:microsoft.com/office/officeart/2005/8/layout/orgChart1"/>
    <dgm:cxn modelId="{CC53F2BB-1F21-463F-A8D2-55070E79E636}" type="presOf" srcId="{F1F9BCF2-2D52-43EB-921C-7A02A4DE0505}" destId="{56E4EDFD-497B-4A9E-9735-1FE1B9251474}" srcOrd="0" destOrd="0" presId="urn:microsoft.com/office/officeart/2005/8/layout/orgChart1"/>
    <dgm:cxn modelId="{2B96CA48-24A9-462A-A15A-7FAF9E4DC5CB}" type="presOf" srcId="{FC9E381F-9821-481E-85AE-33AD4CC30879}" destId="{31302077-3202-4844-8481-D670AC16C32E}" srcOrd="0" destOrd="0" presId="urn:microsoft.com/office/officeart/2005/8/layout/orgChart1"/>
    <dgm:cxn modelId="{90F718E9-3365-4129-BCB1-9A2EE242D71E}" srcId="{45CCC15C-DB2D-4FD4-8FF2-DE289401899F}" destId="{857F30C7-6E46-4ED0-9A35-C15AC98F6DF1}" srcOrd="0" destOrd="0" parTransId="{BE744AF0-AC63-4194-9FAE-CCC0980C4195}" sibTransId="{E0D6E314-59B1-472B-B11F-B807269DDE16}"/>
    <dgm:cxn modelId="{439D8952-73DD-4CAD-BB40-CFFBCE1362E6}" type="presOf" srcId="{B4CC2923-C204-4AFA-9FA4-D5605E06EDE9}" destId="{8A328393-14D1-41C4-A328-B970C7F14AC8}" srcOrd="0" destOrd="0" presId="urn:microsoft.com/office/officeart/2005/8/layout/orgChart1"/>
    <dgm:cxn modelId="{17AB3C07-7512-4588-A31E-A447400426AF}" type="presOf" srcId="{F09A5A6C-00E1-46AA-8B0D-97B606B21677}" destId="{B77908EC-D3CF-4568-B662-75C7B09877BD}" srcOrd="0" destOrd="0" presId="urn:microsoft.com/office/officeart/2005/8/layout/orgChart1"/>
    <dgm:cxn modelId="{8CAB738D-8725-43C8-AC32-AAB1414ADD3F}" srcId="{07C5145C-730C-47DF-9B24-8D49303CC96B}" destId="{D01F1301-3D75-4580-B12B-AB6BF66978F2}" srcOrd="3" destOrd="0" parTransId="{D12E654A-DF97-4D6B-A267-03C73F1C8B7D}" sibTransId="{16CC47C4-A24D-43A0-9471-C4EE26D0856C}"/>
    <dgm:cxn modelId="{BE1C1ABD-7C6F-4BC2-8770-F05B9E4D3AE8}" type="presOf" srcId="{4D798EF9-A373-408B-8DA0-073A265064FA}" destId="{C52B179F-E9F8-4410-BB33-B3B64365C397}" srcOrd="0" destOrd="0" presId="urn:microsoft.com/office/officeart/2005/8/layout/orgChart1"/>
    <dgm:cxn modelId="{8CF38323-B1D8-41FB-B872-F5695604AD9F}" type="presOf" srcId="{CE9A515B-BD6B-4992-869E-6F61178ADEDE}" destId="{25139FA4-DD9E-4627-95B3-6960686793F5}" srcOrd="0" destOrd="0" presId="urn:microsoft.com/office/officeart/2005/8/layout/orgChart1"/>
    <dgm:cxn modelId="{32D94407-1A13-4FDB-BC0F-122AB56204D9}" type="presOf" srcId="{1A30B589-B937-4E27-94DF-2936F64A5643}" destId="{5BA33175-2797-4808-ACA2-6AB77A86EBC0}" srcOrd="0" destOrd="0" presId="urn:microsoft.com/office/officeart/2005/8/layout/orgChart1"/>
    <dgm:cxn modelId="{09117D6F-81A5-44DE-AD98-9B4702CF8BE9}" srcId="{9A6C3EE1-02DA-44E8-80AD-315A4D0DB71E}" destId="{43768928-7E66-41FA-BF1F-EE506D47B6F1}" srcOrd="1" destOrd="0" parTransId="{DC4A46DC-3293-4390-B42B-B66BE97CBA39}" sibTransId="{FB652FEC-E6B5-43AC-9E53-E3C590AB1F23}"/>
    <dgm:cxn modelId="{EC7DE81D-7A78-4699-BE22-758EA3D4131A}" type="presOf" srcId="{CE9A515B-BD6B-4992-869E-6F61178ADEDE}" destId="{265C27FE-5D1A-43F0-B117-0B0107D2DB0F}" srcOrd="1" destOrd="0" presId="urn:microsoft.com/office/officeart/2005/8/layout/orgChart1"/>
    <dgm:cxn modelId="{40A7CA37-2B37-4F09-996E-5961DF69F067}" type="presOf" srcId="{27E41068-AF0C-4619-B9AD-6FB534A5AE36}" destId="{29CEEAC9-6177-4663-850C-FC0B285E8881}" srcOrd="0" destOrd="0" presId="urn:microsoft.com/office/officeart/2005/8/layout/orgChart1"/>
    <dgm:cxn modelId="{F9EA56B0-8A32-430F-9163-0D64DDBBB522}" type="presOf" srcId="{43768928-7E66-41FA-BF1F-EE506D47B6F1}" destId="{F2B2C646-719D-4C88-9356-72C2DD032A59}" srcOrd="1" destOrd="0" presId="urn:microsoft.com/office/officeart/2005/8/layout/orgChart1"/>
    <dgm:cxn modelId="{77826E56-393C-4100-BD49-975AD30252B3}" type="presOf" srcId="{AD2A5008-FA63-47E2-9180-6958BAD8105D}" destId="{C36FD392-E561-43C1-B594-76E595AAD691}" srcOrd="0" destOrd="0" presId="urn:microsoft.com/office/officeart/2005/8/layout/orgChart1"/>
    <dgm:cxn modelId="{5D8A923D-A25B-411C-B6F6-F82C0F14D40D}" type="presOf" srcId="{CE084C8C-D0E3-49F7-9FBE-5DC496B79111}" destId="{09A7CB9A-92C5-4EDC-80AB-F86B2F06F995}" srcOrd="0" destOrd="0" presId="urn:microsoft.com/office/officeart/2005/8/layout/orgChart1"/>
    <dgm:cxn modelId="{AC492719-B56A-4A9A-B747-AFC02632796D}" type="presOf" srcId="{5A73274D-991D-4B67-8FC2-45408566C7E0}" destId="{E5441AE9-65F0-4DC8-BB1A-F078BF74ACBD}" srcOrd="1" destOrd="0" presId="urn:microsoft.com/office/officeart/2005/8/layout/orgChart1"/>
    <dgm:cxn modelId="{79F802FA-33A1-4636-B0C5-D147B67E2F8D}" type="presOf" srcId="{2C0D1F7B-7F3A-4AA3-806D-B066586E4DE5}" destId="{5988A357-7DD4-4B73-9AA9-4E8047445A4A}" srcOrd="0" destOrd="0" presId="urn:microsoft.com/office/officeart/2005/8/layout/orgChart1"/>
    <dgm:cxn modelId="{1CA4CD0D-892A-4DE4-947A-BA3421934646}" srcId="{07C5145C-730C-47DF-9B24-8D49303CC96B}" destId="{7B1F2E6F-6F26-414E-8429-809F01B11B4B}" srcOrd="2" destOrd="0" parTransId="{F09A5A6C-00E1-46AA-8B0D-97B606B21677}" sibTransId="{6CAC0957-4DB2-4A9B-AE0B-89628C53093D}"/>
    <dgm:cxn modelId="{EC9DDC2A-E240-4803-A2C8-D047ED8D2C9E}" type="presOf" srcId="{C8366122-12DE-4A6D-9098-31724AAF2F60}" destId="{7BE6E2C9-055B-47E6-A703-F9FF26CB6721}" srcOrd="1" destOrd="0" presId="urn:microsoft.com/office/officeart/2005/8/layout/orgChart1"/>
    <dgm:cxn modelId="{093197DF-EBAF-4E09-B88E-97C27F41C4C0}" type="presOf" srcId="{D01F1301-3D75-4580-B12B-AB6BF66978F2}" destId="{373622C4-F69F-4417-A9A6-2CE8CA5B260D}" srcOrd="0" destOrd="0" presId="urn:microsoft.com/office/officeart/2005/8/layout/orgChart1"/>
    <dgm:cxn modelId="{EB4B8C98-9362-4D05-8659-D980894B255F}" srcId="{4D798EF9-A373-408B-8DA0-073A265064FA}" destId="{2C0D1F7B-7F3A-4AA3-806D-B066586E4DE5}" srcOrd="3" destOrd="0" parTransId="{27E41068-AF0C-4619-B9AD-6FB534A5AE36}" sibTransId="{FB6ECD63-1A29-46C1-80B7-16597A729F24}"/>
    <dgm:cxn modelId="{F7E7A2A1-B2BA-4A52-87B4-207148ECA3F9}" srcId="{4D798EF9-A373-408B-8DA0-073A265064FA}" destId="{BA5DB0F8-9123-4A43-884F-50A25AB27561}" srcOrd="2" destOrd="0" parTransId="{4B5ECEA2-CD08-49CC-9975-AA98E6F2F1F4}" sibTransId="{99A2D62D-22E0-4607-80AC-4B1D1503F137}"/>
    <dgm:cxn modelId="{C57C3D7D-72F0-4C8E-A6AD-31FA28C02298}" type="presParOf" srcId="{8B2BE6A4-5B11-4CC7-A407-6AD1E7FD1464}" destId="{6F542130-E14D-4409-A07F-8C722EA77302}" srcOrd="0" destOrd="0" presId="urn:microsoft.com/office/officeart/2005/8/layout/orgChart1"/>
    <dgm:cxn modelId="{5738CEF8-B880-4CB0-9F06-5CE84A4FBD2C}" type="presParOf" srcId="{6F542130-E14D-4409-A07F-8C722EA77302}" destId="{BDB00777-ADBD-4E33-99EF-4B8666972AA2}" srcOrd="0" destOrd="0" presId="urn:microsoft.com/office/officeart/2005/8/layout/orgChart1"/>
    <dgm:cxn modelId="{E326B580-FF7C-47ED-9D62-406D55527DCA}" type="presParOf" srcId="{BDB00777-ADBD-4E33-99EF-4B8666972AA2}" destId="{8CCC3218-FBE0-4321-B155-94302ADE2068}" srcOrd="0" destOrd="0" presId="urn:microsoft.com/office/officeart/2005/8/layout/orgChart1"/>
    <dgm:cxn modelId="{AD8BE6D7-B9ED-45A4-8385-4C793E89E621}" type="presParOf" srcId="{BDB00777-ADBD-4E33-99EF-4B8666972AA2}" destId="{DA82CEE5-70D3-484B-9A48-B5C95495498E}" srcOrd="1" destOrd="0" presId="urn:microsoft.com/office/officeart/2005/8/layout/orgChart1"/>
    <dgm:cxn modelId="{D096C1A8-8139-41DA-B276-362DAFE5D026}" type="presParOf" srcId="{6F542130-E14D-4409-A07F-8C722EA77302}" destId="{5BA327F4-09EF-4280-8F22-27A3410B2E6E}" srcOrd="1" destOrd="0" presId="urn:microsoft.com/office/officeart/2005/8/layout/orgChart1"/>
    <dgm:cxn modelId="{4B1B04E4-81DB-4A3B-B105-6E318ECCB850}" type="presParOf" srcId="{5BA327F4-09EF-4280-8F22-27A3410B2E6E}" destId="{2E4B8F88-17BF-4CDD-BA7A-775DE0A98C27}" srcOrd="0" destOrd="0" presId="urn:microsoft.com/office/officeart/2005/8/layout/orgChart1"/>
    <dgm:cxn modelId="{244BCC7E-1B32-4ED1-8EEE-C18C5A21705B}" type="presParOf" srcId="{5BA327F4-09EF-4280-8F22-27A3410B2E6E}" destId="{E35FB3E1-94CE-49AE-899E-44BFDBC064CB}" srcOrd="1" destOrd="0" presId="urn:microsoft.com/office/officeart/2005/8/layout/orgChart1"/>
    <dgm:cxn modelId="{E68104CE-47BD-4B4B-B9F5-F73B56206CBA}" type="presParOf" srcId="{E35FB3E1-94CE-49AE-899E-44BFDBC064CB}" destId="{853FCFA4-5388-4CDD-880C-D433D8B48E00}" srcOrd="0" destOrd="0" presId="urn:microsoft.com/office/officeart/2005/8/layout/orgChart1"/>
    <dgm:cxn modelId="{535AE06B-BFFF-4509-BF16-C2483A9CCEBE}" type="presParOf" srcId="{853FCFA4-5388-4CDD-880C-D433D8B48E00}" destId="{C52B179F-E9F8-4410-BB33-B3B64365C397}" srcOrd="0" destOrd="0" presId="urn:microsoft.com/office/officeart/2005/8/layout/orgChart1"/>
    <dgm:cxn modelId="{60FF67C6-673F-4C15-8EEE-92EC86BC73A2}" type="presParOf" srcId="{853FCFA4-5388-4CDD-880C-D433D8B48E00}" destId="{3F78397E-245A-4637-9CC2-6B1761122E7D}" srcOrd="1" destOrd="0" presId="urn:microsoft.com/office/officeart/2005/8/layout/orgChart1"/>
    <dgm:cxn modelId="{4D766B94-85DD-4699-AD88-C79944C9E307}" type="presParOf" srcId="{E35FB3E1-94CE-49AE-899E-44BFDBC064CB}" destId="{6DB436BD-358D-45EA-A6B0-33B1F31D2B1F}" srcOrd="1" destOrd="0" presId="urn:microsoft.com/office/officeart/2005/8/layout/orgChart1"/>
    <dgm:cxn modelId="{DE3617DF-72AE-4C84-A01C-418E4D0FFC03}" type="presParOf" srcId="{6DB436BD-358D-45EA-A6B0-33B1F31D2B1F}" destId="{C36FD392-E561-43C1-B594-76E595AAD691}" srcOrd="0" destOrd="0" presId="urn:microsoft.com/office/officeart/2005/8/layout/orgChart1"/>
    <dgm:cxn modelId="{B6D997B1-8B74-430A-99C3-499432894160}" type="presParOf" srcId="{6DB436BD-358D-45EA-A6B0-33B1F31D2B1F}" destId="{0F346187-014B-435F-81A5-98CCDCBAFFFB}" srcOrd="1" destOrd="0" presId="urn:microsoft.com/office/officeart/2005/8/layout/orgChart1"/>
    <dgm:cxn modelId="{DE03DBF1-20FB-4955-87A3-714C98B46670}" type="presParOf" srcId="{0F346187-014B-435F-81A5-98CCDCBAFFFB}" destId="{117A1E6C-FD16-4B19-B0E1-44724B89033A}" srcOrd="0" destOrd="0" presId="urn:microsoft.com/office/officeart/2005/8/layout/orgChart1"/>
    <dgm:cxn modelId="{9E00A17D-738B-4712-BCE8-053F8FB47F5D}" type="presParOf" srcId="{117A1E6C-FD16-4B19-B0E1-44724B89033A}" destId="{25139FA4-DD9E-4627-95B3-6960686793F5}" srcOrd="0" destOrd="0" presId="urn:microsoft.com/office/officeart/2005/8/layout/orgChart1"/>
    <dgm:cxn modelId="{623C4FA6-6251-4902-BC2C-00A2EE239DBC}" type="presParOf" srcId="{117A1E6C-FD16-4B19-B0E1-44724B89033A}" destId="{265C27FE-5D1A-43F0-B117-0B0107D2DB0F}" srcOrd="1" destOrd="0" presId="urn:microsoft.com/office/officeart/2005/8/layout/orgChart1"/>
    <dgm:cxn modelId="{F729175B-0ADC-4FCF-B836-40BE52C2ADA2}" type="presParOf" srcId="{0F346187-014B-435F-81A5-98CCDCBAFFFB}" destId="{EF581BAB-1E63-4FCE-8FD8-9FC86AEEFA26}" srcOrd="1" destOrd="0" presId="urn:microsoft.com/office/officeart/2005/8/layout/orgChart1"/>
    <dgm:cxn modelId="{DCC99FB7-693E-4296-AF6A-E65A63E662AE}" type="presParOf" srcId="{0F346187-014B-435F-81A5-98CCDCBAFFFB}" destId="{E9533957-D28A-41E7-BE2C-EC710BF2D50D}" srcOrd="2" destOrd="0" presId="urn:microsoft.com/office/officeart/2005/8/layout/orgChart1"/>
    <dgm:cxn modelId="{AA620E2B-13E1-4E89-A481-9F569BCF9166}" type="presParOf" srcId="{6DB436BD-358D-45EA-A6B0-33B1F31D2B1F}" destId="{B023E93D-9140-4C89-9CFC-AD97DABB0B01}" srcOrd="2" destOrd="0" presId="urn:microsoft.com/office/officeart/2005/8/layout/orgChart1"/>
    <dgm:cxn modelId="{6CFD6E77-945A-4F0B-BF3D-3DAEA1B5730F}" type="presParOf" srcId="{6DB436BD-358D-45EA-A6B0-33B1F31D2B1F}" destId="{FF7B0F62-5435-424C-9CC1-7EDA3CA849F4}" srcOrd="3" destOrd="0" presId="urn:microsoft.com/office/officeart/2005/8/layout/orgChart1"/>
    <dgm:cxn modelId="{A5E4CF4C-C89B-4D74-BDE6-F0E10FE5D8E5}" type="presParOf" srcId="{FF7B0F62-5435-424C-9CC1-7EDA3CA849F4}" destId="{A4D77FA0-7A64-43E2-BE3F-B12C0FE60A39}" srcOrd="0" destOrd="0" presId="urn:microsoft.com/office/officeart/2005/8/layout/orgChart1"/>
    <dgm:cxn modelId="{8ED7484D-2A65-41D9-A8A6-1E62033008B9}" type="presParOf" srcId="{A4D77FA0-7A64-43E2-BE3F-B12C0FE60A39}" destId="{21B65B28-F75B-454D-9878-0ECD9B9C9FF6}" srcOrd="0" destOrd="0" presId="urn:microsoft.com/office/officeart/2005/8/layout/orgChart1"/>
    <dgm:cxn modelId="{E865140D-7567-4043-9743-FF8784075CD0}" type="presParOf" srcId="{A4D77FA0-7A64-43E2-BE3F-B12C0FE60A39}" destId="{E5441AE9-65F0-4DC8-BB1A-F078BF74ACBD}" srcOrd="1" destOrd="0" presId="urn:microsoft.com/office/officeart/2005/8/layout/orgChart1"/>
    <dgm:cxn modelId="{0BF4A116-DB74-42CE-B9F2-37E23F014FF6}" type="presParOf" srcId="{FF7B0F62-5435-424C-9CC1-7EDA3CA849F4}" destId="{BF87C45C-5688-4325-A915-BC0CB4618ED8}" srcOrd="1" destOrd="0" presId="urn:microsoft.com/office/officeart/2005/8/layout/orgChart1"/>
    <dgm:cxn modelId="{653C9685-1101-40AD-AA19-2CA7D62F03D6}" type="presParOf" srcId="{FF7B0F62-5435-424C-9CC1-7EDA3CA849F4}" destId="{C5515B0D-F437-4B78-A4ED-F37E7C6AEC56}" srcOrd="2" destOrd="0" presId="urn:microsoft.com/office/officeart/2005/8/layout/orgChart1"/>
    <dgm:cxn modelId="{EC349CE6-3C50-4290-8F3F-B7A4CBC3F4B5}" type="presParOf" srcId="{6DB436BD-358D-45EA-A6B0-33B1F31D2B1F}" destId="{64A64819-1838-43B1-B9C6-C28CA42C9E13}" srcOrd="4" destOrd="0" presId="urn:microsoft.com/office/officeart/2005/8/layout/orgChart1"/>
    <dgm:cxn modelId="{D76B4B87-F855-4B99-89FA-FB463A573267}" type="presParOf" srcId="{6DB436BD-358D-45EA-A6B0-33B1F31D2B1F}" destId="{C1034D90-FEB2-4A87-89B5-5DD2DEBBF653}" srcOrd="5" destOrd="0" presId="urn:microsoft.com/office/officeart/2005/8/layout/orgChart1"/>
    <dgm:cxn modelId="{250A135F-3986-4D85-ABE9-220316C2C96D}" type="presParOf" srcId="{C1034D90-FEB2-4A87-89B5-5DD2DEBBF653}" destId="{84470C47-F5DB-47C3-98A4-E770EAC304D2}" srcOrd="0" destOrd="0" presId="urn:microsoft.com/office/officeart/2005/8/layout/orgChart1"/>
    <dgm:cxn modelId="{229C569C-85E6-43F8-A45F-46F28BA3E0FB}" type="presParOf" srcId="{84470C47-F5DB-47C3-98A4-E770EAC304D2}" destId="{11ED560D-9A7A-48F7-A5B3-9F0950768262}" srcOrd="0" destOrd="0" presId="urn:microsoft.com/office/officeart/2005/8/layout/orgChart1"/>
    <dgm:cxn modelId="{D11474F5-5520-48CC-BDFC-B500FE0D5B9B}" type="presParOf" srcId="{84470C47-F5DB-47C3-98A4-E770EAC304D2}" destId="{7DE4195B-6838-4955-A500-EDA343C8ED37}" srcOrd="1" destOrd="0" presId="urn:microsoft.com/office/officeart/2005/8/layout/orgChart1"/>
    <dgm:cxn modelId="{C58FB31E-1BA3-4457-8242-B92478B86960}" type="presParOf" srcId="{C1034D90-FEB2-4A87-89B5-5DD2DEBBF653}" destId="{C6152517-DC0A-4803-967B-D65E04CB469E}" srcOrd="1" destOrd="0" presId="urn:microsoft.com/office/officeart/2005/8/layout/orgChart1"/>
    <dgm:cxn modelId="{3F03E322-AC62-41A7-880F-97C6F28BCB28}" type="presParOf" srcId="{C1034D90-FEB2-4A87-89B5-5DD2DEBBF653}" destId="{6276DF3E-8AAA-410D-8671-22ABFD5A58F9}" srcOrd="2" destOrd="0" presId="urn:microsoft.com/office/officeart/2005/8/layout/orgChart1"/>
    <dgm:cxn modelId="{7F7DA46D-8E7F-4C71-AD52-2A525F7DEAA5}" type="presParOf" srcId="{6DB436BD-358D-45EA-A6B0-33B1F31D2B1F}" destId="{29CEEAC9-6177-4663-850C-FC0B285E8881}" srcOrd="6" destOrd="0" presId="urn:microsoft.com/office/officeart/2005/8/layout/orgChart1"/>
    <dgm:cxn modelId="{FAA8C7B4-6C09-4465-B17B-1C238B34EA53}" type="presParOf" srcId="{6DB436BD-358D-45EA-A6B0-33B1F31D2B1F}" destId="{3A978915-5146-4BC1-8050-585501B59970}" srcOrd="7" destOrd="0" presId="urn:microsoft.com/office/officeart/2005/8/layout/orgChart1"/>
    <dgm:cxn modelId="{EDC54349-5BC0-499C-8B69-2D7460A08447}" type="presParOf" srcId="{3A978915-5146-4BC1-8050-585501B59970}" destId="{A2C65534-B8F1-4167-A54A-C2DF96CCB0AC}" srcOrd="0" destOrd="0" presId="urn:microsoft.com/office/officeart/2005/8/layout/orgChart1"/>
    <dgm:cxn modelId="{7DCCFCCD-4C5A-41DA-AA95-08F1EDCDD219}" type="presParOf" srcId="{A2C65534-B8F1-4167-A54A-C2DF96CCB0AC}" destId="{5988A357-7DD4-4B73-9AA9-4E8047445A4A}" srcOrd="0" destOrd="0" presId="urn:microsoft.com/office/officeart/2005/8/layout/orgChart1"/>
    <dgm:cxn modelId="{AA4EC12C-E775-4943-A750-B5F26530439E}" type="presParOf" srcId="{A2C65534-B8F1-4167-A54A-C2DF96CCB0AC}" destId="{FAD890EB-3717-4E73-9922-964DB2C8187C}" srcOrd="1" destOrd="0" presId="urn:microsoft.com/office/officeart/2005/8/layout/orgChart1"/>
    <dgm:cxn modelId="{93A0D427-49B3-4E9D-A734-2FAF73EA8AA2}" type="presParOf" srcId="{3A978915-5146-4BC1-8050-585501B59970}" destId="{1C72B6FB-3085-4D6F-9E06-6199EA511D03}" srcOrd="1" destOrd="0" presId="urn:microsoft.com/office/officeart/2005/8/layout/orgChart1"/>
    <dgm:cxn modelId="{C452BA84-429E-4A69-B06A-510CC0B160F8}" type="presParOf" srcId="{3A978915-5146-4BC1-8050-585501B59970}" destId="{7C9D0F5C-98F3-4EB3-A0A3-B0B399528F40}" srcOrd="2" destOrd="0" presId="urn:microsoft.com/office/officeart/2005/8/layout/orgChart1"/>
    <dgm:cxn modelId="{27D94E55-D4B8-425C-8B7A-C383F4F684C9}" type="presParOf" srcId="{E35FB3E1-94CE-49AE-899E-44BFDBC064CB}" destId="{01121C2C-4119-4769-A01D-A148C2BB7DF1}" srcOrd="2" destOrd="0" presId="urn:microsoft.com/office/officeart/2005/8/layout/orgChart1"/>
    <dgm:cxn modelId="{89E3F6EA-5869-4D6E-9E1E-9BD8C812D97C}" type="presParOf" srcId="{5BA327F4-09EF-4280-8F22-27A3410B2E6E}" destId="{8A328393-14D1-41C4-A328-B970C7F14AC8}" srcOrd="2" destOrd="0" presId="urn:microsoft.com/office/officeart/2005/8/layout/orgChart1"/>
    <dgm:cxn modelId="{9E980274-53DE-4C78-9CEA-96EABA968629}" type="presParOf" srcId="{5BA327F4-09EF-4280-8F22-27A3410B2E6E}" destId="{8371AC9D-E82C-4DAD-9741-F56B0F0218FC}" srcOrd="3" destOrd="0" presId="urn:microsoft.com/office/officeart/2005/8/layout/orgChart1"/>
    <dgm:cxn modelId="{2F1864C4-2912-4FE7-ABCA-B549ECA683E5}" type="presParOf" srcId="{8371AC9D-E82C-4DAD-9741-F56B0F0218FC}" destId="{6A40DB9C-7073-46DE-AA7D-D369A4FD6DD8}" srcOrd="0" destOrd="0" presId="urn:microsoft.com/office/officeart/2005/8/layout/orgChart1"/>
    <dgm:cxn modelId="{E2BDFC82-9FF9-4B14-955A-1151FC4CDE05}" type="presParOf" srcId="{6A40DB9C-7073-46DE-AA7D-D369A4FD6DD8}" destId="{164D1D4B-655B-4914-84F9-0C534D5E19C8}" srcOrd="0" destOrd="0" presId="urn:microsoft.com/office/officeart/2005/8/layout/orgChart1"/>
    <dgm:cxn modelId="{C4B8A134-A8E2-4222-9FB0-32074274FC3C}" type="presParOf" srcId="{6A40DB9C-7073-46DE-AA7D-D369A4FD6DD8}" destId="{BD0ECEA8-9BC7-4B47-BFE9-EF491A1D7E83}" srcOrd="1" destOrd="0" presId="urn:microsoft.com/office/officeart/2005/8/layout/orgChart1"/>
    <dgm:cxn modelId="{676B25E2-312B-4A61-A3F1-42CE7CC6381B}" type="presParOf" srcId="{8371AC9D-E82C-4DAD-9741-F56B0F0218FC}" destId="{75D5FC60-9B1C-4D74-ACAF-A62CE3AE55C9}" srcOrd="1" destOrd="0" presId="urn:microsoft.com/office/officeart/2005/8/layout/orgChart1"/>
    <dgm:cxn modelId="{E0881EF0-700F-43A2-B8AC-643C524049C5}" type="presParOf" srcId="{75D5FC60-9B1C-4D74-ACAF-A62CE3AE55C9}" destId="{34CFDAF1-A3E3-495C-8069-D0658EC8BF69}" srcOrd="0" destOrd="0" presId="urn:microsoft.com/office/officeart/2005/8/layout/orgChart1"/>
    <dgm:cxn modelId="{C191C299-32CE-4A9A-BE76-69E354690BA4}" type="presParOf" srcId="{75D5FC60-9B1C-4D74-ACAF-A62CE3AE55C9}" destId="{3C2AB47B-2F4C-40AD-9A41-C5818DB300D5}" srcOrd="1" destOrd="0" presId="urn:microsoft.com/office/officeart/2005/8/layout/orgChart1"/>
    <dgm:cxn modelId="{CF981E87-997F-498D-9F27-48B982A51C36}" type="presParOf" srcId="{3C2AB47B-2F4C-40AD-9A41-C5818DB300D5}" destId="{A9E3A797-7F94-4A40-9A90-A2FDF19CF947}" srcOrd="0" destOrd="0" presId="urn:microsoft.com/office/officeart/2005/8/layout/orgChart1"/>
    <dgm:cxn modelId="{D8F61EFA-2C1E-493D-9D93-6684D51CAA91}" type="presParOf" srcId="{A9E3A797-7F94-4A40-9A90-A2FDF19CF947}" destId="{3B82FB36-D745-4B36-8D5F-5831A980B7B8}" srcOrd="0" destOrd="0" presId="urn:microsoft.com/office/officeart/2005/8/layout/orgChart1"/>
    <dgm:cxn modelId="{592DA8C2-C953-42E2-8F2F-04B5C15337B8}" type="presParOf" srcId="{A9E3A797-7F94-4A40-9A90-A2FDF19CF947}" destId="{A3FA382B-CA5A-47A3-9BE9-CEDA64D58A18}" srcOrd="1" destOrd="0" presId="urn:microsoft.com/office/officeart/2005/8/layout/orgChart1"/>
    <dgm:cxn modelId="{EC90B487-57F8-4FBB-8F46-18688E85EAD1}" type="presParOf" srcId="{3C2AB47B-2F4C-40AD-9A41-C5818DB300D5}" destId="{5236EA63-44F3-4B53-835C-09EEFDCA3B96}" srcOrd="1" destOrd="0" presId="urn:microsoft.com/office/officeart/2005/8/layout/orgChart1"/>
    <dgm:cxn modelId="{D0340782-BAF7-4298-B1BD-CD1F8C67D4AC}" type="presParOf" srcId="{3C2AB47B-2F4C-40AD-9A41-C5818DB300D5}" destId="{2E935881-04C9-4BAE-A7A2-1CCEEFDF2C12}" srcOrd="2" destOrd="0" presId="urn:microsoft.com/office/officeart/2005/8/layout/orgChart1"/>
    <dgm:cxn modelId="{8309DDAD-F7BD-4C36-AD3F-C00F0C4F4810}" type="presParOf" srcId="{75D5FC60-9B1C-4D74-ACAF-A62CE3AE55C9}" destId="{1080A90B-5667-45CC-B849-365E322BDC2C}" srcOrd="2" destOrd="0" presId="urn:microsoft.com/office/officeart/2005/8/layout/orgChart1"/>
    <dgm:cxn modelId="{B707B229-5F0E-4AC3-9A69-C24AFC1E5CE4}" type="presParOf" srcId="{75D5FC60-9B1C-4D74-ACAF-A62CE3AE55C9}" destId="{CB7B9C7E-A6CE-467E-8F52-510F05006A34}" srcOrd="3" destOrd="0" presId="urn:microsoft.com/office/officeart/2005/8/layout/orgChart1"/>
    <dgm:cxn modelId="{043E53D2-A2AD-4E3B-94F5-74D6FD86160F}" type="presParOf" srcId="{CB7B9C7E-A6CE-467E-8F52-510F05006A34}" destId="{AC8D5DD4-6AF1-4963-BDE5-FF758A2AF698}" srcOrd="0" destOrd="0" presId="urn:microsoft.com/office/officeart/2005/8/layout/orgChart1"/>
    <dgm:cxn modelId="{48C34BF6-DE64-4C28-8F05-DD53E14F3BA6}" type="presParOf" srcId="{AC8D5DD4-6AF1-4963-BDE5-FF758A2AF698}" destId="{C7BB4C44-355C-44FE-AD6A-D139FD33B12C}" srcOrd="0" destOrd="0" presId="urn:microsoft.com/office/officeart/2005/8/layout/orgChart1"/>
    <dgm:cxn modelId="{676E6B5C-CFC0-4C93-9331-3835AFF9524A}" type="presParOf" srcId="{AC8D5DD4-6AF1-4963-BDE5-FF758A2AF698}" destId="{F2B2C646-719D-4C88-9356-72C2DD032A59}" srcOrd="1" destOrd="0" presId="urn:microsoft.com/office/officeart/2005/8/layout/orgChart1"/>
    <dgm:cxn modelId="{62E0473B-802B-4A4E-BF58-FB7F661D518F}" type="presParOf" srcId="{CB7B9C7E-A6CE-467E-8F52-510F05006A34}" destId="{85B5A80A-1D42-4F50-A110-1114C01C03A6}" srcOrd="1" destOrd="0" presId="urn:microsoft.com/office/officeart/2005/8/layout/orgChart1"/>
    <dgm:cxn modelId="{FB4A0FBD-579F-45AE-AF87-B6B1F42AF5BD}" type="presParOf" srcId="{CB7B9C7E-A6CE-467E-8F52-510F05006A34}" destId="{69916AAD-0A3D-4A3A-B326-A32FF2C30D8E}" srcOrd="2" destOrd="0" presId="urn:microsoft.com/office/officeart/2005/8/layout/orgChart1"/>
    <dgm:cxn modelId="{D031520E-ED03-4247-8AF7-1A2C34123DD2}" type="presParOf" srcId="{75D5FC60-9B1C-4D74-ACAF-A62CE3AE55C9}" destId="{F6BF2D0E-2A41-47CE-B4DE-DD1260C4C439}" srcOrd="4" destOrd="0" presId="urn:microsoft.com/office/officeart/2005/8/layout/orgChart1"/>
    <dgm:cxn modelId="{C88E54F3-F475-44F2-B2DD-50DB5EE156D1}" type="presParOf" srcId="{75D5FC60-9B1C-4D74-ACAF-A62CE3AE55C9}" destId="{6CCA448A-C98F-46FA-8177-5F5219209C9B}" srcOrd="5" destOrd="0" presId="urn:microsoft.com/office/officeart/2005/8/layout/orgChart1"/>
    <dgm:cxn modelId="{1E8B3BFA-78AF-4E4F-B9D5-A9968D818586}" type="presParOf" srcId="{6CCA448A-C98F-46FA-8177-5F5219209C9B}" destId="{F97FA2B3-E777-40C3-9A78-D1DD54A2A136}" srcOrd="0" destOrd="0" presId="urn:microsoft.com/office/officeart/2005/8/layout/orgChart1"/>
    <dgm:cxn modelId="{98A76483-1C96-4C70-BDF5-9C23BAC9DE8D}" type="presParOf" srcId="{F97FA2B3-E777-40C3-9A78-D1DD54A2A136}" destId="{2AEAF841-E59D-4C3F-AD09-1668DA1FB9E0}" srcOrd="0" destOrd="0" presId="urn:microsoft.com/office/officeart/2005/8/layout/orgChart1"/>
    <dgm:cxn modelId="{5E7FB0B7-6B88-48B9-9E2D-5D93C8EDD5B5}" type="presParOf" srcId="{F97FA2B3-E777-40C3-9A78-D1DD54A2A136}" destId="{7BE6E2C9-055B-47E6-A703-F9FF26CB6721}" srcOrd="1" destOrd="0" presId="urn:microsoft.com/office/officeart/2005/8/layout/orgChart1"/>
    <dgm:cxn modelId="{5FB8AAE6-F838-4CF4-ADD8-4D74C1596A74}" type="presParOf" srcId="{6CCA448A-C98F-46FA-8177-5F5219209C9B}" destId="{98997BCB-D078-4FB4-AB82-86830DDF7113}" srcOrd="1" destOrd="0" presId="urn:microsoft.com/office/officeart/2005/8/layout/orgChart1"/>
    <dgm:cxn modelId="{5A84AF09-1CC6-49EA-8EAA-BEB53B422EB6}" type="presParOf" srcId="{6CCA448A-C98F-46FA-8177-5F5219209C9B}" destId="{C207AD2B-C616-45FD-A9DF-FE8BA7DF805D}" srcOrd="2" destOrd="0" presId="urn:microsoft.com/office/officeart/2005/8/layout/orgChart1"/>
    <dgm:cxn modelId="{B3BAD173-866B-42B8-ADFE-C201DF8239DA}" type="presParOf" srcId="{75D5FC60-9B1C-4D74-ACAF-A62CE3AE55C9}" destId="{D5121FF7-E20E-4408-83C6-2FE6ADC8745F}" srcOrd="6" destOrd="0" presId="urn:microsoft.com/office/officeart/2005/8/layout/orgChart1"/>
    <dgm:cxn modelId="{B7F42B36-C07D-4D92-A893-97532B03FDB9}" type="presParOf" srcId="{75D5FC60-9B1C-4D74-ACAF-A62CE3AE55C9}" destId="{AA659B82-6FBB-484F-AC93-7ECDC675285A}" srcOrd="7" destOrd="0" presId="urn:microsoft.com/office/officeart/2005/8/layout/orgChart1"/>
    <dgm:cxn modelId="{D5619040-8E17-4389-B447-E5143A571B26}" type="presParOf" srcId="{AA659B82-6FBB-484F-AC93-7ECDC675285A}" destId="{D6359C25-1D27-4D50-9CF1-780E0453D0C7}" srcOrd="0" destOrd="0" presId="urn:microsoft.com/office/officeart/2005/8/layout/orgChart1"/>
    <dgm:cxn modelId="{60F60AA4-92B1-4E26-B9B7-256DD683E2E1}" type="presParOf" srcId="{D6359C25-1D27-4D50-9CF1-780E0453D0C7}" destId="{034A6798-3CE1-4E87-89F6-6A1FD82E1796}" srcOrd="0" destOrd="0" presId="urn:microsoft.com/office/officeart/2005/8/layout/orgChart1"/>
    <dgm:cxn modelId="{6E65E970-426E-49AB-808C-1E2699A32784}" type="presParOf" srcId="{D6359C25-1D27-4D50-9CF1-780E0453D0C7}" destId="{D4C807B8-D46C-49E2-97D0-5164CE242EAD}" srcOrd="1" destOrd="0" presId="urn:microsoft.com/office/officeart/2005/8/layout/orgChart1"/>
    <dgm:cxn modelId="{518A3962-D3C7-4520-913B-3E04543B1A1D}" type="presParOf" srcId="{AA659B82-6FBB-484F-AC93-7ECDC675285A}" destId="{AD1C22A8-F059-497A-84CE-D0EAF5939FE2}" srcOrd="1" destOrd="0" presId="urn:microsoft.com/office/officeart/2005/8/layout/orgChart1"/>
    <dgm:cxn modelId="{C4A7FA3B-AC8E-4899-88FE-B5E5CCBC180A}" type="presParOf" srcId="{AA659B82-6FBB-484F-AC93-7ECDC675285A}" destId="{32D5CF17-09CC-41C8-971D-F15755304EE2}" srcOrd="2" destOrd="0" presId="urn:microsoft.com/office/officeart/2005/8/layout/orgChart1"/>
    <dgm:cxn modelId="{003D8FE4-131B-4496-9030-396EA565332E}" type="presParOf" srcId="{8371AC9D-E82C-4DAD-9741-F56B0F0218FC}" destId="{E31A3AA2-BB46-4D91-84EB-4E05F30E0BFF}" srcOrd="2" destOrd="0" presId="urn:microsoft.com/office/officeart/2005/8/layout/orgChart1"/>
    <dgm:cxn modelId="{B4499B54-AD7E-4217-AD30-4EDE0B2CDAF2}" type="presParOf" srcId="{5BA327F4-09EF-4280-8F22-27A3410B2E6E}" destId="{09A7CB9A-92C5-4EDC-80AB-F86B2F06F995}" srcOrd="4" destOrd="0" presId="urn:microsoft.com/office/officeart/2005/8/layout/orgChart1"/>
    <dgm:cxn modelId="{492D6488-47C7-4BB2-91EC-46200B7045D5}" type="presParOf" srcId="{5BA327F4-09EF-4280-8F22-27A3410B2E6E}" destId="{5F7C4CCF-DA05-4657-8F5A-CFC934E9E2B9}" srcOrd="5" destOrd="0" presId="urn:microsoft.com/office/officeart/2005/8/layout/orgChart1"/>
    <dgm:cxn modelId="{DBB85A8E-07E9-473A-B423-22A2E8ABA6CE}" type="presParOf" srcId="{5F7C4CCF-DA05-4657-8F5A-CFC934E9E2B9}" destId="{8B8C929E-FC15-4C4B-B3A7-F438417BAA19}" srcOrd="0" destOrd="0" presId="urn:microsoft.com/office/officeart/2005/8/layout/orgChart1"/>
    <dgm:cxn modelId="{F35B11B4-8BAB-43A3-8411-CDEE4F6E0317}" type="presParOf" srcId="{8B8C929E-FC15-4C4B-B3A7-F438417BAA19}" destId="{A3C524BA-0C55-498A-925E-4C6EC062073B}" srcOrd="0" destOrd="0" presId="urn:microsoft.com/office/officeart/2005/8/layout/orgChart1"/>
    <dgm:cxn modelId="{7FDD5DA0-C1D3-45AC-9CB9-0842D45D9561}" type="presParOf" srcId="{8B8C929E-FC15-4C4B-B3A7-F438417BAA19}" destId="{B3828A58-BAEE-49CE-BCFE-CA92D76F3AA8}" srcOrd="1" destOrd="0" presId="urn:microsoft.com/office/officeart/2005/8/layout/orgChart1"/>
    <dgm:cxn modelId="{2A629A3A-C2CD-47C1-9A2E-F20AA7E90086}" type="presParOf" srcId="{5F7C4CCF-DA05-4657-8F5A-CFC934E9E2B9}" destId="{BDEDC111-475C-4BAB-A79C-D87830EFC04E}" srcOrd="1" destOrd="0" presId="urn:microsoft.com/office/officeart/2005/8/layout/orgChart1"/>
    <dgm:cxn modelId="{86B9B2AF-E19C-4F25-97E8-057A4AC64984}" type="presParOf" srcId="{BDEDC111-475C-4BAB-A79C-D87830EFC04E}" destId="{A0ED5338-5F23-48A8-B2E5-2B702C658FFE}" srcOrd="0" destOrd="0" presId="urn:microsoft.com/office/officeart/2005/8/layout/orgChart1"/>
    <dgm:cxn modelId="{FAAFB9A2-91C5-4F2E-8A63-56B2E35CDA80}" type="presParOf" srcId="{BDEDC111-475C-4BAB-A79C-D87830EFC04E}" destId="{906F50AE-9A0B-4C6B-942B-EFA787EB2DDF}" srcOrd="1" destOrd="0" presId="urn:microsoft.com/office/officeart/2005/8/layout/orgChart1"/>
    <dgm:cxn modelId="{C64E9C82-01DB-4EA0-8EFA-8057BA8A107C}" type="presParOf" srcId="{906F50AE-9A0B-4C6B-942B-EFA787EB2DDF}" destId="{139E5D04-0DF2-4F1D-8BE3-D6FB493554DD}" srcOrd="0" destOrd="0" presId="urn:microsoft.com/office/officeart/2005/8/layout/orgChart1"/>
    <dgm:cxn modelId="{4E2AFD36-E3C0-46A2-86F5-198E1810EB24}" type="presParOf" srcId="{139E5D04-0DF2-4F1D-8BE3-D6FB493554DD}" destId="{80F15CCD-D786-499E-A7B9-D1F7E0447C05}" srcOrd="0" destOrd="0" presId="urn:microsoft.com/office/officeart/2005/8/layout/orgChart1"/>
    <dgm:cxn modelId="{92D4F954-DAF1-405D-A7C2-A1569379F001}" type="presParOf" srcId="{139E5D04-0DF2-4F1D-8BE3-D6FB493554DD}" destId="{3F8E6B14-CEE8-4315-9659-843C35254F3B}" srcOrd="1" destOrd="0" presId="urn:microsoft.com/office/officeart/2005/8/layout/orgChart1"/>
    <dgm:cxn modelId="{E059F9F5-47C2-4DF9-BC50-2009AEDD6723}" type="presParOf" srcId="{906F50AE-9A0B-4C6B-942B-EFA787EB2DDF}" destId="{0F4FB06D-1322-411E-84F0-EC7D7836BB7C}" srcOrd="1" destOrd="0" presId="urn:microsoft.com/office/officeart/2005/8/layout/orgChart1"/>
    <dgm:cxn modelId="{A8B61E31-3083-4D84-96E7-F9E2E5D1879C}" type="presParOf" srcId="{906F50AE-9A0B-4C6B-942B-EFA787EB2DDF}" destId="{79FC55C5-CC1F-4D2D-87F0-5A31493E30D5}" srcOrd="2" destOrd="0" presId="urn:microsoft.com/office/officeart/2005/8/layout/orgChart1"/>
    <dgm:cxn modelId="{D7367D6F-6161-4EA1-BE3A-7A4C63C6C4E4}" type="presParOf" srcId="{BDEDC111-475C-4BAB-A79C-D87830EFC04E}" destId="{32CC55E0-6394-466A-B7E6-5E34F8234A06}" srcOrd="2" destOrd="0" presId="urn:microsoft.com/office/officeart/2005/8/layout/orgChart1"/>
    <dgm:cxn modelId="{F0F5D2C2-C781-417F-B4AF-192EA56AC5D1}" type="presParOf" srcId="{BDEDC111-475C-4BAB-A79C-D87830EFC04E}" destId="{1F93A39A-8CC7-4736-A395-979ECFA9FE92}" srcOrd="3" destOrd="0" presId="urn:microsoft.com/office/officeart/2005/8/layout/orgChart1"/>
    <dgm:cxn modelId="{F16EF050-3256-4ADB-9512-83D66FFB82B0}" type="presParOf" srcId="{1F93A39A-8CC7-4736-A395-979ECFA9FE92}" destId="{FEF86431-8DCF-402E-8FAF-DA88147E7B41}" srcOrd="0" destOrd="0" presId="urn:microsoft.com/office/officeart/2005/8/layout/orgChart1"/>
    <dgm:cxn modelId="{A3344A31-7806-4683-AE69-D4F7135EC786}" type="presParOf" srcId="{FEF86431-8DCF-402E-8FAF-DA88147E7B41}" destId="{56E4EDFD-497B-4A9E-9735-1FE1B9251474}" srcOrd="0" destOrd="0" presId="urn:microsoft.com/office/officeart/2005/8/layout/orgChart1"/>
    <dgm:cxn modelId="{740A6B25-C955-4CC0-B856-7A23879AE28C}" type="presParOf" srcId="{FEF86431-8DCF-402E-8FAF-DA88147E7B41}" destId="{62D92BC9-1DAF-4BE6-A031-272D5820F967}" srcOrd="1" destOrd="0" presId="urn:microsoft.com/office/officeart/2005/8/layout/orgChart1"/>
    <dgm:cxn modelId="{9CAF74C4-8558-4AA2-B8C5-E74F163AFE7C}" type="presParOf" srcId="{1F93A39A-8CC7-4736-A395-979ECFA9FE92}" destId="{FF90EF5F-E688-4A0C-9F45-F0484F3FD0FE}" srcOrd="1" destOrd="0" presId="urn:microsoft.com/office/officeart/2005/8/layout/orgChart1"/>
    <dgm:cxn modelId="{80748B02-92DF-4200-9C3B-921BD81820DC}" type="presParOf" srcId="{1F93A39A-8CC7-4736-A395-979ECFA9FE92}" destId="{41EFE246-24FF-446F-9020-1DF6CA7B6085}" srcOrd="2" destOrd="0" presId="urn:microsoft.com/office/officeart/2005/8/layout/orgChart1"/>
    <dgm:cxn modelId="{7F788BEC-12C4-45BF-8960-9CD28DF379D0}" type="presParOf" srcId="{BDEDC111-475C-4BAB-A79C-D87830EFC04E}" destId="{B77908EC-D3CF-4568-B662-75C7B09877BD}" srcOrd="4" destOrd="0" presId="urn:microsoft.com/office/officeart/2005/8/layout/orgChart1"/>
    <dgm:cxn modelId="{1E524EBF-F7DE-47C8-AD9F-DD904CB8E9DB}" type="presParOf" srcId="{BDEDC111-475C-4BAB-A79C-D87830EFC04E}" destId="{C37DE9FC-28BA-4B5F-A6CF-2808F65123C4}" srcOrd="5" destOrd="0" presId="urn:microsoft.com/office/officeart/2005/8/layout/orgChart1"/>
    <dgm:cxn modelId="{A7877270-8E75-49B9-B13F-08BD81984845}" type="presParOf" srcId="{C37DE9FC-28BA-4B5F-A6CF-2808F65123C4}" destId="{9F6935F6-7848-4103-A08B-067E44E51B39}" srcOrd="0" destOrd="0" presId="urn:microsoft.com/office/officeart/2005/8/layout/orgChart1"/>
    <dgm:cxn modelId="{C4B93B1A-AFA6-49E8-98B4-8FA426C934BC}" type="presParOf" srcId="{9F6935F6-7848-4103-A08B-067E44E51B39}" destId="{311B5AE5-2546-4B28-8E86-BE7F8A877F39}" srcOrd="0" destOrd="0" presId="urn:microsoft.com/office/officeart/2005/8/layout/orgChart1"/>
    <dgm:cxn modelId="{FA692BD1-2352-4BC5-9C23-FFE5B7934FF7}" type="presParOf" srcId="{9F6935F6-7848-4103-A08B-067E44E51B39}" destId="{8E14718C-A92E-475C-80F0-9295C7A2D2AA}" srcOrd="1" destOrd="0" presId="urn:microsoft.com/office/officeart/2005/8/layout/orgChart1"/>
    <dgm:cxn modelId="{3086B151-66F5-499C-9055-1B943BC15FC8}" type="presParOf" srcId="{C37DE9FC-28BA-4B5F-A6CF-2808F65123C4}" destId="{BD6AD23D-4944-4A4E-AA4F-A9E65C4FB5BE}" srcOrd="1" destOrd="0" presId="urn:microsoft.com/office/officeart/2005/8/layout/orgChart1"/>
    <dgm:cxn modelId="{0D6D5C07-62EC-4CE6-B351-FD0DCC530B25}" type="presParOf" srcId="{C37DE9FC-28BA-4B5F-A6CF-2808F65123C4}" destId="{59705FD4-556A-4E00-B585-6314609D49B2}" srcOrd="2" destOrd="0" presId="urn:microsoft.com/office/officeart/2005/8/layout/orgChart1"/>
    <dgm:cxn modelId="{4E429E7C-7A58-49F2-A2BB-9AF91ECB37BD}" type="presParOf" srcId="{BDEDC111-475C-4BAB-A79C-D87830EFC04E}" destId="{642990E4-B944-4792-8170-31E9597DCDDC}" srcOrd="6" destOrd="0" presId="urn:microsoft.com/office/officeart/2005/8/layout/orgChart1"/>
    <dgm:cxn modelId="{70DEFD82-8241-448A-B428-565BF5673FAC}" type="presParOf" srcId="{BDEDC111-475C-4BAB-A79C-D87830EFC04E}" destId="{972F8ED4-A19C-4627-81C8-D6CB49BFC338}" srcOrd="7" destOrd="0" presId="urn:microsoft.com/office/officeart/2005/8/layout/orgChart1"/>
    <dgm:cxn modelId="{97A7D7B7-218F-46FB-8262-D826E1EDFA51}" type="presParOf" srcId="{972F8ED4-A19C-4627-81C8-D6CB49BFC338}" destId="{765828D9-C205-4AFC-9970-C331A49A3636}" srcOrd="0" destOrd="0" presId="urn:microsoft.com/office/officeart/2005/8/layout/orgChart1"/>
    <dgm:cxn modelId="{798D3F04-D28B-4E67-AD1B-CB2145712DCB}" type="presParOf" srcId="{765828D9-C205-4AFC-9970-C331A49A3636}" destId="{373622C4-F69F-4417-A9A6-2CE8CA5B260D}" srcOrd="0" destOrd="0" presId="urn:microsoft.com/office/officeart/2005/8/layout/orgChart1"/>
    <dgm:cxn modelId="{E57E7155-7BF8-4A5C-8F13-E5C53BB4B3A1}" type="presParOf" srcId="{765828D9-C205-4AFC-9970-C331A49A3636}" destId="{2549C2E1-040C-4048-9F05-E79F3B675C97}" srcOrd="1" destOrd="0" presId="urn:microsoft.com/office/officeart/2005/8/layout/orgChart1"/>
    <dgm:cxn modelId="{F8683F26-9B8C-4DC3-929B-EA2A94B95AB9}" type="presParOf" srcId="{972F8ED4-A19C-4627-81C8-D6CB49BFC338}" destId="{B41ED952-5B08-4483-8DF2-C638E5188755}" srcOrd="1" destOrd="0" presId="urn:microsoft.com/office/officeart/2005/8/layout/orgChart1"/>
    <dgm:cxn modelId="{87197E52-5784-45BA-8BC0-4EAE4F439F72}" type="presParOf" srcId="{972F8ED4-A19C-4627-81C8-D6CB49BFC338}" destId="{EAFC3F03-69C8-484A-B72D-D9062C7AEB55}" srcOrd="2" destOrd="0" presId="urn:microsoft.com/office/officeart/2005/8/layout/orgChart1"/>
    <dgm:cxn modelId="{108C7B0B-F8CC-4360-8C1B-F432D37713EB}" type="presParOf" srcId="{5F7C4CCF-DA05-4657-8F5A-CFC934E9E2B9}" destId="{095C6077-3792-45C7-863B-F6D374BA840C}" srcOrd="2" destOrd="0" presId="urn:microsoft.com/office/officeart/2005/8/layout/orgChart1"/>
    <dgm:cxn modelId="{C15DC842-D2F5-472C-8667-6F5B657083D4}" type="presParOf" srcId="{6F542130-E14D-4409-A07F-8C722EA77302}" destId="{C3C5F886-3CFA-4674-97D7-05D98EAE1D72}" srcOrd="2" destOrd="0" presId="urn:microsoft.com/office/officeart/2005/8/layout/orgChart1"/>
    <dgm:cxn modelId="{B102CF94-E156-4E52-AF32-440DA4B9CE0B}" type="presParOf" srcId="{C3C5F886-3CFA-4674-97D7-05D98EAE1D72}" destId="{C0E87A93-B5EC-486A-91F0-3B20B52C25E7}" srcOrd="0" destOrd="0" presId="urn:microsoft.com/office/officeart/2005/8/layout/orgChart1"/>
    <dgm:cxn modelId="{8DE34672-26BC-47D6-84C9-C6C78F9A63C6}" type="presParOf" srcId="{C3C5F886-3CFA-4674-97D7-05D98EAE1D72}" destId="{9BA50B8E-98AE-4897-A5BE-0D64BA2E5F79}" srcOrd="1" destOrd="0" presId="urn:microsoft.com/office/officeart/2005/8/layout/orgChart1"/>
    <dgm:cxn modelId="{82E66BC9-34D3-438A-9EAF-51CBDA33B248}" type="presParOf" srcId="{9BA50B8E-98AE-4897-A5BE-0D64BA2E5F79}" destId="{7995C0C9-1593-4529-B29B-A4E64E97608A}" srcOrd="0" destOrd="0" presId="urn:microsoft.com/office/officeart/2005/8/layout/orgChart1"/>
    <dgm:cxn modelId="{889DA64E-139D-4D5B-8FD5-24F294DBB431}" type="presParOf" srcId="{7995C0C9-1593-4529-B29B-A4E64E97608A}" destId="{F344B4BA-0F0A-458F-8070-114489A811C4}" srcOrd="0" destOrd="0" presId="urn:microsoft.com/office/officeart/2005/8/layout/orgChart1"/>
    <dgm:cxn modelId="{5BBEAFFB-50BF-4FF0-BC29-E6DEED2639C1}" type="presParOf" srcId="{7995C0C9-1593-4529-B29B-A4E64E97608A}" destId="{43D3038F-80EC-45F3-9394-75AE1069E55C}" srcOrd="1" destOrd="0" presId="urn:microsoft.com/office/officeart/2005/8/layout/orgChart1"/>
    <dgm:cxn modelId="{69A34C54-616A-4919-8E94-1AB6202B7EEC}" type="presParOf" srcId="{9BA50B8E-98AE-4897-A5BE-0D64BA2E5F79}" destId="{FD083538-D77A-4C19-9A56-918887CE379C}" srcOrd="1" destOrd="0" presId="urn:microsoft.com/office/officeart/2005/8/layout/orgChart1"/>
    <dgm:cxn modelId="{F257DF5F-3600-4C95-A20F-FDCC90BD1220}" type="presParOf" srcId="{9BA50B8E-98AE-4897-A5BE-0D64BA2E5F79}" destId="{E7254ED2-7E45-4B0E-B7E7-EB6CBD4B0017}" srcOrd="2" destOrd="0" presId="urn:microsoft.com/office/officeart/2005/8/layout/orgChart1"/>
    <dgm:cxn modelId="{9064F398-9CC3-4347-B9B3-90227B26AF53}" type="presParOf" srcId="{C3C5F886-3CFA-4674-97D7-05D98EAE1D72}" destId="{31302077-3202-4844-8481-D670AC16C32E}" srcOrd="2" destOrd="0" presId="urn:microsoft.com/office/officeart/2005/8/layout/orgChart1"/>
    <dgm:cxn modelId="{8BAD40E4-9933-4BAD-BEBD-CE2EF5385ECE}" type="presParOf" srcId="{C3C5F886-3CFA-4674-97D7-05D98EAE1D72}" destId="{6292215D-348B-4DB1-8FF7-B37674198B12}" srcOrd="3" destOrd="0" presId="urn:microsoft.com/office/officeart/2005/8/layout/orgChart1"/>
    <dgm:cxn modelId="{9341920D-450E-468A-A568-40D2E8737DF5}" type="presParOf" srcId="{6292215D-348B-4DB1-8FF7-B37674198B12}" destId="{7D7C8EE3-EA41-4A4E-B60E-6BCA565B7998}" srcOrd="0" destOrd="0" presId="urn:microsoft.com/office/officeart/2005/8/layout/orgChart1"/>
    <dgm:cxn modelId="{5C429278-4247-4EDE-811C-CD798DCC6E53}" type="presParOf" srcId="{7D7C8EE3-EA41-4A4E-B60E-6BCA565B7998}" destId="{5BA33175-2797-4808-ACA2-6AB77A86EBC0}" srcOrd="0" destOrd="0" presId="urn:microsoft.com/office/officeart/2005/8/layout/orgChart1"/>
    <dgm:cxn modelId="{987662E2-C2B0-445A-AC02-6DED8B85DD21}" type="presParOf" srcId="{7D7C8EE3-EA41-4A4E-B60E-6BCA565B7998}" destId="{848CC5AA-06C1-4E5C-8929-D201134DFE90}" srcOrd="1" destOrd="0" presId="urn:microsoft.com/office/officeart/2005/8/layout/orgChart1"/>
    <dgm:cxn modelId="{70A29B07-2FAD-4D4F-94AA-14165AE69A80}" type="presParOf" srcId="{6292215D-348B-4DB1-8FF7-B37674198B12}" destId="{D2E636D7-6166-4325-A884-8D0E4A7C0B06}" srcOrd="1" destOrd="0" presId="urn:microsoft.com/office/officeart/2005/8/layout/orgChart1"/>
    <dgm:cxn modelId="{FE277380-844B-46BD-8CC5-FA1023800583}" type="presParOf" srcId="{6292215D-348B-4DB1-8FF7-B37674198B12}" destId="{AA2C13B5-A9D8-40FD-A49C-F69153383475}"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7C9574-FD0F-48B8-B52A-56DF31D970E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514E5159-E387-4179-B345-10FADD9005B4}">
      <dgm:prSet phldrT="[Text]"/>
      <dgm:spPr/>
      <dgm:t>
        <a:bodyPr/>
        <a:lstStyle/>
        <a:p>
          <a:r>
            <a:rPr lang="en-US" dirty="0" smtClean="0"/>
            <a:t>CEO</a:t>
          </a:r>
          <a:endParaRPr lang="en-US" dirty="0"/>
        </a:p>
      </dgm:t>
    </dgm:pt>
    <dgm:pt modelId="{1329EE78-F5F4-41EC-A0AF-C56D001CC795}" type="parTrans" cxnId="{85569BDB-476C-46CD-821A-FF4F15E89E75}">
      <dgm:prSet/>
      <dgm:spPr/>
      <dgm:t>
        <a:bodyPr/>
        <a:lstStyle/>
        <a:p>
          <a:endParaRPr lang="en-US"/>
        </a:p>
      </dgm:t>
    </dgm:pt>
    <dgm:pt modelId="{51C18B60-9B2B-4859-991E-159B8C0F2E49}" type="sibTrans" cxnId="{85569BDB-476C-46CD-821A-FF4F15E89E75}">
      <dgm:prSet/>
      <dgm:spPr/>
      <dgm:t>
        <a:bodyPr/>
        <a:lstStyle/>
        <a:p>
          <a:endParaRPr lang="en-US"/>
        </a:p>
      </dgm:t>
    </dgm:pt>
    <dgm:pt modelId="{D93F1DE7-256E-4537-8242-1DCBA86EA4D2}">
      <dgm:prSet phldrT="[Text]"/>
      <dgm:spPr/>
      <dgm:t>
        <a:bodyPr/>
        <a:lstStyle/>
        <a:p>
          <a:r>
            <a:rPr lang="en-US" dirty="0" smtClean="0"/>
            <a:t>Products</a:t>
          </a:r>
          <a:endParaRPr lang="en-US" dirty="0"/>
        </a:p>
      </dgm:t>
    </dgm:pt>
    <dgm:pt modelId="{59B01F49-37EB-4431-9CDF-6DCA743D06A3}" type="parTrans" cxnId="{1EA7E4E6-50DA-4EDF-8172-094C5839D4C0}">
      <dgm:prSet/>
      <dgm:spPr/>
      <dgm:t>
        <a:bodyPr/>
        <a:lstStyle/>
        <a:p>
          <a:endParaRPr lang="en-US"/>
        </a:p>
      </dgm:t>
    </dgm:pt>
    <dgm:pt modelId="{9097547A-5BB9-4439-B2EB-4B66CB2B4B15}" type="sibTrans" cxnId="{1EA7E4E6-50DA-4EDF-8172-094C5839D4C0}">
      <dgm:prSet/>
      <dgm:spPr/>
      <dgm:t>
        <a:bodyPr/>
        <a:lstStyle/>
        <a:p>
          <a:endParaRPr lang="en-US"/>
        </a:p>
      </dgm:t>
    </dgm:pt>
    <dgm:pt modelId="{61FCC211-A4FC-46B3-9116-5252C542786B}">
      <dgm:prSet phldrT="[Text]"/>
      <dgm:spPr/>
      <dgm:t>
        <a:bodyPr/>
        <a:lstStyle/>
        <a:p>
          <a:r>
            <a:rPr lang="en-US" dirty="0" smtClean="0"/>
            <a:t>Marketing</a:t>
          </a:r>
          <a:endParaRPr lang="en-US" dirty="0"/>
        </a:p>
      </dgm:t>
    </dgm:pt>
    <dgm:pt modelId="{B9BB2FF2-18C2-4C48-8238-F760AB0FAA31}" type="parTrans" cxnId="{2F93FF29-7BF2-4493-AC0A-2AAD6E0E8A3A}">
      <dgm:prSet/>
      <dgm:spPr/>
      <dgm:t>
        <a:bodyPr/>
        <a:lstStyle/>
        <a:p>
          <a:endParaRPr lang="en-US"/>
        </a:p>
      </dgm:t>
    </dgm:pt>
    <dgm:pt modelId="{99EF4B56-0E7C-4662-A775-BFEF2E22B807}" type="sibTrans" cxnId="{2F93FF29-7BF2-4493-AC0A-2AAD6E0E8A3A}">
      <dgm:prSet/>
      <dgm:spPr/>
      <dgm:t>
        <a:bodyPr/>
        <a:lstStyle/>
        <a:p>
          <a:endParaRPr lang="en-US"/>
        </a:p>
      </dgm:t>
    </dgm:pt>
    <dgm:pt modelId="{0A01B0A4-DD9D-46FB-87F0-FA36A6C92625}">
      <dgm:prSet phldrT="[Text]"/>
      <dgm:spPr/>
      <dgm:t>
        <a:bodyPr/>
        <a:lstStyle/>
        <a:p>
          <a:r>
            <a:rPr lang="en-US" dirty="0" smtClean="0"/>
            <a:t>Logistics</a:t>
          </a:r>
          <a:endParaRPr lang="en-US" dirty="0"/>
        </a:p>
      </dgm:t>
    </dgm:pt>
    <dgm:pt modelId="{9338415C-02D8-4516-9C7E-DBDC310FAC95}" type="parTrans" cxnId="{F504F1C3-07A6-42E2-9185-930A60A7AADC}">
      <dgm:prSet/>
      <dgm:spPr/>
      <dgm:t>
        <a:bodyPr/>
        <a:lstStyle/>
        <a:p>
          <a:endParaRPr lang="en-US"/>
        </a:p>
      </dgm:t>
    </dgm:pt>
    <dgm:pt modelId="{7DCF5F61-8593-4F01-B1B9-99942E02C443}" type="sibTrans" cxnId="{F504F1C3-07A6-42E2-9185-930A60A7AADC}">
      <dgm:prSet/>
      <dgm:spPr/>
      <dgm:t>
        <a:bodyPr/>
        <a:lstStyle/>
        <a:p>
          <a:endParaRPr lang="en-US"/>
        </a:p>
      </dgm:t>
    </dgm:pt>
    <dgm:pt modelId="{A4884735-9A5B-4E03-9674-75934BE2539F}">
      <dgm:prSet phldrT="[Text]"/>
      <dgm:spPr/>
      <dgm:t>
        <a:bodyPr/>
        <a:lstStyle/>
        <a:p>
          <a:r>
            <a:rPr lang="en-US" dirty="0" smtClean="0"/>
            <a:t>Research and Development</a:t>
          </a:r>
          <a:endParaRPr lang="en-US" dirty="0"/>
        </a:p>
      </dgm:t>
    </dgm:pt>
    <dgm:pt modelId="{3B30D054-450E-4AFE-9CD0-30B2CE38A474}" type="parTrans" cxnId="{91D6E8F6-725F-4EE9-B440-19FF01573C18}">
      <dgm:prSet/>
      <dgm:spPr/>
      <dgm:t>
        <a:bodyPr/>
        <a:lstStyle/>
        <a:p>
          <a:endParaRPr lang="en-US"/>
        </a:p>
      </dgm:t>
    </dgm:pt>
    <dgm:pt modelId="{1D8447DC-2DB9-4081-AAB2-2066ABAC6582}" type="sibTrans" cxnId="{91D6E8F6-725F-4EE9-B440-19FF01573C18}">
      <dgm:prSet/>
      <dgm:spPr/>
      <dgm:t>
        <a:bodyPr/>
        <a:lstStyle/>
        <a:p>
          <a:endParaRPr lang="en-US"/>
        </a:p>
      </dgm:t>
    </dgm:pt>
    <dgm:pt modelId="{999E1516-0230-4285-BDB8-C14552829EE2}">
      <dgm:prSet phldrT="[Text]"/>
      <dgm:spPr/>
      <dgm:t>
        <a:bodyPr/>
        <a:lstStyle/>
        <a:p>
          <a:r>
            <a:rPr lang="en-US" dirty="0" smtClean="0"/>
            <a:t>Manufacturing</a:t>
          </a:r>
          <a:endParaRPr lang="en-US" dirty="0"/>
        </a:p>
      </dgm:t>
    </dgm:pt>
    <dgm:pt modelId="{117ABA7D-6EFD-4F53-A347-215B1C0F284C}" type="parTrans" cxnId="{971D5F8C-1767-4100-B8C2-F4A9ED01AC1D}">
      <dgm:prSet/>
      <dgm:spPr/>
      <dgm:t>
        <a:bodyPr/>
        <a:lstStyle/>
        <a:p>
          <a:endParaRPr lang="en-US"/>
        </a:p>
      </dgm:t>
    </dgm:pt>
    <dgm:pt modelId="{9062A97E-A8C9-4617-92D4-37BB45C95CF9}" type="sibTrans" cxnId="{971D5F8C-1767-4100-B8C2-F4A9ED01AC1D}">
      <dgm:prSet/>
      <dgm:spPr/>
      <dgm:t>
        <a:bodyPr/>
        <a:lstStyle/>
        <a:p>
          <a:endParaRPr lang="en-US"/>
        </a:p>
      </dgm:t>
    </dgm:pt>
    <dgm:pt modelId="{41E8B8FF-295F-4908-95CD-F326782DC563}">
      <dgm:prSet phldrT="[Text]"/>
      <dgm:spPr/>
      <dgm:t>
        <a:bodyPr/>
        <a:lstStyle/>
        <a:p>
          <a:r>
            <a:rPr lang="en-US" dirty="0" smtClean="0"/>
            <a:t>Product A</a:t>
          </a:r>
          <a:endParaRPr lang="en-US" dirty="0"/>
        </a:p>
      </dgm:t>
    </dgm:pt>
    <dgm:pt modelId="{CA94D86E-C168-47AC-9083-E6DF0C70D643}" type="parTrans" cxnId="{06C73F67-6B72-42D4-8DD5-D274EADE9933}">
      <dgm:prSet/>
      <dgm:spPr/>
      <dgm:t>
        <a:bodyPr/>
        <a:lstStyle/>
        <a:p>
          <a:endParaRPr lang="en-US"/>
        </a:p>
      </dgm:t>
    </dgm:pt>
    <dgm:pt modelId="{34B0A837-A982-4C26-8B7E-76E48CAFEE53}" type="sibTrans" cxnId="{06C73F67-6B72-42D4-8DD5-D274EADE9933}">
      <dgm:prSet/>
      <dgm:spPr/>
      <dgm:t>
        <a:bodyPr/>
        <a:lstStyle/>
        <a:p>
          <a:endParaRPr lang="en-US"/>
        </a:p>
      </dgm:t>
    </dgm:pt>
    <dgm:pt modelId="{08B1B3B6-AC91-49CD-8FFB-8C79A5A1D6A5}">
      <dgm:prSet phldrT="[Text]"/>
      <dgm:spPr/>
      <dgm:t>
        <a:bodyPr/>
        <a:lstStyle/>
        <a:p>
          <a:r>
            <a:rPr lang="en-US" dirty="0" smtClean="0"/>
            <a:t>Product B</a:t>
          </a:r>
          <a:endParaRPr lang="en-US" dirty="0"/>
        </a:p>
      </dgm:t>
    </dgm:pt>
    <dgm:pt modelId="{B161E827-840B-4585-933F-567EEA6CF9EA}" type="parTrans" cxnId="{0538D3DD-8518-457A-9D30-C819A3718FAC}">
      <dgm:prSet/>
      <dgm:spPr/>
      <dgm:t>
        <a:bodyPr/>
        <a:lstStyle/>
        <a:p>
          <a:endParaRPr lang="en-US"/>
        </a:p>
      </dgm:t>
    </dgm:pt>
    <dgm:pt modelId="{A7C5249D-9F40-4865-83CD-E50BD8071537}" type="sibTrans" cxnId="{0538D3DD-8518-457A-9D30-C819A3718FAC}">
      <dgm:prSet/>
      <dgm:spPr/>
      <dgm:t>
        <a:bodyPr/>
        <a:lstStyle/>
        <a:p>
          <a:endParaRPr lang="en-US"/>
        </a:p>
      </dgm:t>
    </dgm:pt>
    <dgm:pt modelId="{D205EC5E-82DC-41E1-A3B4-6ECA00651F63}">
      <dgm:prSet phldrT="[Text]"/>
      <dgm:spPr/>
      <dgm:t>
        <a:bodyPr/>
        <a:lstStyle/>
        <a:p>
          <a:r>
            <a:rPr lang="en-US" dirty="0" smtClean="0"/>
            <a:t>Product C</a:t>
          </a:r>
          <a:endParaRPr lang="en-US" dirty="0"/>
        </a:p>
      </dgm:t>
    </dgm:pt>
    <dgm:pt modelId="{05ED86D3-F03C-4C6F-B078-95043AD77856}" type="parTrans" cxnId="{5D33694A-294B-4B1B-B6BB-9F6227FD5B25}">
      <dgm:prSet/>
      <dgm:spPr/>
      <dgm:t>
        <a:bodyPr/>
        <a:lstStyle/>
        <a:p>
          <a:endParaRPr lang="en-US"/>
        </a:p>
      </dgm:t>
    </dgm:pt>
    <dgm:pt modelId="{5ED0F1CA-5F3E-4BC7-ADF0-8950F63AD4C2}" type="sibTrans" cxnId="{5D33694A-294B-4B1B-B6BB-9F6227FD5B25}">
      <dgm:prSet/>
      <dgm:spPr/>
      <dgm:t>
        <a:bodyPr/>
        <a:lstStyle/>
        <a:p>
          <a:endParaRPr lang="en-US"/>
        </a:p>
      </dgm:t>
    </dgm:pt>
    <dgm:pt modelId="{01167450-1B59-4874-8943-528DEC037BA5}">
      <dgm:prSet phldrT="[Text]"/>
      <dgm:spPr/>
      <dgm:t>
        <a:bodyPr/>
        <a:lstStyle/>
        <a:p>
          <a:r>
            <a:rPr lang="en-US" dirty="0" smtClean="0"/>
            <a:t>Product D</a:t>
          </a:r>
          <a:endParaRPr lang="en-US" dirty="0"/>
        </a:p>
      </dgm:t>
    </dgm:pt>
    <dgm:pt modelId="{6AF6F4AB-7951-4FAF-BB99-3CCEF89D9381}" type="parTrans" cxnId="{BDE7D99F-733D-4C88-9ED1-D2F4FF755F14}">
      <dgm:prSet/>
      <dgm:spPr/>
      <dgm:t>
        <a:bodyPr/>
        <a:lstStyle/>
        <a:p>
          <a:endParaRPr lang="en-US"/>
        </a:p>
      </dgm:t>
    </dgm:pt>
    <dgm:pt modelId="{1B3C5613-C6A9-4A3C-BFD6-74F8481A67DE}" type="sibTrans" cxnId="{BDE7D99F-733D-4C88-9ED1-D2F4FF755F14}">
      <dgm:prSet/>
      <dgm:spPr/>
      <dgm:t>
        <a:bodyPr/>
        <a:lstStyle/>
        <a:p>
          <a:endParaRPr lang="en-US"/>
        </a:p>
      </dgm:t>
    </dgm:pt>
    <dgm:pt modelId="{D5A3D518-F29F-4691-AEBD-C322A318B526}" type="pres">
      <dgm:prSet presAssocID="{F27C9574-FD0F-48B8-B52A-56DF31D970E3}" presName="hierChild1" presStyleCnt="0">
        <dgm:presLayoutVars>
          <dgm:orgChart val="1"/>
          <dgm:chPref val="1"/>
          <dgm:dir/>
          <dgm:animOne val="branch"/>
          <dgm:animLvl val="lvl"/>
          <dgm:resizeHandles/>
        </dgm:presLayoutVars>
      </dgm:prSet>
      <dgm:spPr/>
      <dgm:t>
        <a:bodyPr/>
        <a:lstStyle/>
        <a:p>
          <a:endParaRPr lang="en-US"/>
        </a:p>
      </dgm:t>
    </dgm:pt>
    <dgm:pt modelId="{5B1F3196-888D-4B63-828C-A22B80A0FF60}" type="pres">
      <dgm:prSet presAssocID="{514E5159-E387-4179-B345-10FADD9005B4}" presName="hierRoot1" presStyleCnt="0">
        <dgm:presLayoutVars>
          <dgm:hierBranch val="init"/>
        </dgm:presLayoutVars>
      </dgm:prSet>
      <dgm:spPr/>
    </dgm:pt>
    <dgm:pt modelId="{DFBADAB5-8067-46A8-8243-4D136A2AE697}" type="pres">
      <dgm:prSet presAssocID="{514E5159-E387-4179-B345-10FADD9005B4}" presName="rootComposite1" presStyleCnt="0"/>
      <dgm:spPr/>
    </dgm:pt>
    <dgm:pt modelId="{3E0A7287-948F-4BF1-8405-D027644ABC44}" type="pres">
      <dgm:prSet presAssocID="{514E5159-E387-4179-B345-10FADD9005B4}" presName="rootText1" presStyleLbl="node0" presStyleIdx="0" presStyleCnt="1">
        <dgm:presLayoutVars>
          <dgm:chPref val="3"/>
        </dgm:presLayoutVars>
      </dgm:prSet>
      <dgm:spPr/>
      <dgm:t>
        <a:bodyPr/>
        <a:lstStyle/>
        <a:p>
          <a:endParaRPr lang="en-US"/>
        </a:p>
      </dgm:t>
    </dgm:pt>
    <dgm:pt modelId="{6F533195-5A40-454F-B068-FA934D9F0EB3}" type="pres">
      <dgm:prSet presAssocID="{514E5159-E387-4179-B345-10FADD9005B4}" presName="rootConnector1" presStyleLbl="node1" presStyleIdx="0" presStyleCnt="0"/>
      <dgm:spPr/>
      <dgm:t>
        <a:bodyPr/>
        <a:lstStyle/>
        <a:p>
          <a:endParaRPr lang="en-US"/>
        </a:p>
      </dgm:t>
    </dgm:pt>
    <dgm:pt modelId="{799670AE-D7E4-49CF-8F11-DB212BDAF4DB}" type="pres">
      <dgm:prSet presAssocID="{514E5159-E387-4179-B345-10FADD9005B4}" presName="hierChild2" presStyleCnt="0"/>
      <dgm:spPr/>
    </dgm:pt>
    <dgm:pt modelId="{4F1F7731-DA0F-4B6C-8277-3D884CB6E6C1}" type="pres">
      <dgm:prSet presAssocID="{59B01F49-37EB-4431-9CDF-6DCA743D06A3}" presName="Name37" presStyleLbl="parChTrans1D2" presStyleIdx="0" presStyleCnt="5"/>
      <dgm:spPr/>
      <dgm:t>
        <a:bodyPr/>
        <a:lstStyle/>
        <a:p>
          <a:endParaRPr lang="en-US"/>
        </a:p>
      </dgm:t>
    </dgm:pt>
    <dgm:pt modelId="{8AD970A5-7D11-4631-8CE3-D307DF4F86C7}" type="pres">
      <dgm:prSet presAssocID="{D93F1DE7-256E-4537-8242-1DCBA86EA4D2}" presName="hierRoot2" presStyleCnt="0">
        <dgm:presLayoutVars>
          <dgm:hierBranch val="init"/>
        </dgm:presLayoutVars>
      </dgm:prSet>
      <dgm:spPr/>
    </dgm:pt>
    <dgm:pt modelId="{16211621-8EEB-4ED4-9087-94179AEB1AEE}" type="pres">
      <dgm:prSet presAssocID="{D93F1DE7-256E-4537-8242-1DCBA86EA4D2}" presName="rootComposite" presStyleCnt="0"/>
      <dgm:spPr/>
    </dgm:pt>
    <dgm:pt modelId="{D300D4F2-5C7E-4079-A439-5E720310470F}" type="pres">
      <dgm:prSet presAssocID="{D93F1DE7-256E-4537-8242-1DCBA86EA4D2}" presName="rootText" presStyleLbl="node2" presStyleIdx="0" presStyleCnt="5" custLinFactNeighborX="-19570">
        <dgm:presLayoutVars>
          <dgm:chPref val="3"/>
        </dgm:presLayoutVars>
      </dgm:prSet>
      <dgm:spPr/>
      <dgm:t>
        <a:bodyPr/>
        <a:lstStyle/>
        <a:p>
          <a:endParaRPr lang="en-US"/>
        </a:p>
      </dgm:t>
    </dgm:pt>
    <dgm:pt modelId="{515D288C-C0A3-4586-B6EF-958D339BB3E0}" type="pres">
      <dgm:prSet presAssocID="{D93F1DE7-256E-4537-8242-1DCBA86EA4D2}" presName="rootConnector" presStyleLbl="node2" presStyleIdx="0" presStyleCnt="5"/>
      <dgm:spPr/>
      <dgm:t>
        <a:bodyPr/>
        <a:lstStyle/>
        <a:p>
          <a:endParaRPr lang="en-US"/>
        </a:p>
      </dgm:t>
    </dgm:pt>
    <dgm:pt modelId="{138636A6-7DEE-4D7B-B89F-B300122D1F71}" type="pres">
      <dgm:prSet presAssocID="{D93F1DE7-256E-4537-8242-1DCBA86EA4D2}" presName="hierChild4" presStyleCnt="0"/>
      <dgm:spPr/>
    </dgm:pt>
    <dgm:pt modelId="{F87C3CE6-AE76-4D5D-9734-7A1ED80E18F3}" type="pres">
      <dgm:prSet presAssocID="{CA94D86E-C168-47AC-9083-E6DF0C70D643}" presName="Name37" presStyleLbl="parChTrans1D3" presStyleIdx="0" presStyleCnt="4"/>
      <dgm:spPr/>
      <dgm:t>
        <a:bodyPr/>
        <a:lstStyle/>
        <a:p>
          <a:endParaRPr lang="en-US"/>
        </a:p>
      </dgm:t>
    </dgm:pt>
    <dgm:pt modelId="{73CE1BFF-7095-435A-9D3B-8012C194418B}" type="pres">
      <dgm:prSet presAssocID="{41E8B8FF-295F-4908-95CD-F326782DC563}" presName="hierRoot2" presStyleCnt="0">
        <dgm:presLayoutVars>
          <dgm:hierBranch val="init"/>
        </dgm:presLayoutVars>
      </dgm:prSet>
      <dgm:spPr/>
    </dgm:pt>
    <dgm:pt modelId="{97914888-69FC-46EF-A896-CB3C71A717B4}" type="pres">
      <dgm:prSet presAssocID="{41E8B8FF-295F-4908-95CD-F326782DC563}" presName="rootComposite" presStyleCnt="0"/>
      <dgm:spPr/>
    </dgm:pt>
    <dgm:pt modelId="{2BBECBFF-7A1D-40CB-B983-288480970454}" type="pres">
      <dgm:prSet presAssocID="{41E8B8FF-295F-4908-95CD-F326782DC563}" presName="rootText" presStyleLbl="node3" presStyleIdx="0" presStyleCnt="4" custLinFactNeighborX="-22981">
        <dgm:presLayoutVars>
          <dgm:chPref val="3"/>
        </dgm:presLayoutVars>
      </dgm:prSet>
      <dgm:spPr/>
      <dgm:t>
        <a:bodyPr/>
        <a:lstStyle/>
        <a:p>
          <a:endParaRPr lang="en-US"/>
        </a:p>
      </dgm:t>
    </dgm:pt>
    <dgm:pt modelId="{60ACB2A3-8A28-4878-B7CC-5BF9677C7C21}" type="pres">
      <dgm:prSet presAssocID="{41E8B8FF-295F-4908-95CD-F326782DC563}" presName="rootConnector" presStyleLbl="node3" presStyleIdx="0" presStyleCnt="4"/>
      <dgm:spPr/>
      <dgm:t>
        <a:bodyPr/>
        <a:lstStyle/>
        <a:p>
          <a:endParaRPr lang="en-US"/>
        </a:p>
      </dgm:t>
    </dgm:pt>
    <dgm:pt modelId="{1FF43F93-8833-4298-A718-2DE4410BDCD8}" type="pres">
      <dgm:prSet presAssocID="{41E8B8FF-295F-4908-95CD-F326782DC563}" presName="hierChild4" presStyleCnt="0"/>
      <dgm:spPr/>
    </dgm:pt>
    <dgm:pt modelId="{6812F8F1-3D5D-46AA-9235-943E6E9684E3}" type="pres">
      <dgm:prSet presAssocID="{41E8B8FF-295F-4908-95CD-F326782DC563}" presName="hierChild5" presStyleCnt="0"/>
      <dgm:spPr/>
    </dgm:pt>
    <dgm:pt modelId="{F55DD64F-6C45-41B8-8F51-145EBF3FE6E1}" type="pres">
      <dgm:prSet presAssocID="{B161E827-840B-4585-933F-567EEA6CF9EA}" presName="Name37" presStyleLbl="parChTrans1D3" presStyleIdx="1" presStyleCnt="4"/>
      <dgm:spPr/>
      <dgm:t>
        <a:bodyPr/>
        <a:lstStyle/>
        <a:p>
          <a:endParaRPr lang="en-US"/>
        </a:p>
      </dgm:t>
    </dgm:pt>
    <dgm:pt modelId="{BF8BC35A-3DBB-4831-8F47-2E696DC28C69}" type="pres">
      <dgm:prSet presAssocID="{08B1B3B6-AC91-49CD-8FFB-8C79A5A1D6A5}" presName="hierRoot2" presStyleCnt="0">
        <dgm:presLayoutVars>
          <dgm:hierBranch val="init"/>
        </dgm:presLayoutVars>
      </dgm:prSet>
      <dgm:spPr/>
    </dgm:pt>
    <dgm:pt modelId="{D77B8999-F718-4DBD-BA30-3E23D5A36C0F}" type="pres">
      <dgm:prSet presAssocID="{08B1B3B6-AC91-49CD-8FFB-8C79A5A1D6A5}" presName="rootComposite" presStyleCnt="0"/>
      <dgm:spPr/>
    </dgm:pt>
    <dgm:pt modelId="{B1CABE11-76CF-4FA3-A827-886C255F247D}" type="pres">
      <dgm:prSet presAssocID="{08B1B3B6-AC91-49CD-8FFB-8C79A5A1D6A5}" presName="rootText" presStyleLbl="node3" presStyleIdx="1" presStyleCnt="4" custLinFactNeighborX="-22981">
        <dgm:presLayoutVars>
          <dgm:chPref val="3"/>
        </dgm:presLayoutVars>
      </dgm:prSet>
      <dgm:spPr/>
      <dgm:t>
        <a:bodyPr/>
        <a:lstStyle/>
        <a:p>
          <a:endParaRPr lang="en-US"/>
        </a:p>
      </dgm:t>
    </dgm:pt>
    <dgm:pt modelId="{22712914-53F7-449E-977C-C4F09EC9D7C6}" type="pres">
      <dgm:prSet presAssocID="{08B1B3B6-AC91-49CD-8FFB-8C79A5A1D6A5}" presName="rootConnector" presStyleLbl="node3" presStyleIdx="1" presStyleCnt="4"/>
      <dgm:spPr/>
      <dgm:t>
        <a:bodyPr/>
        <a:lstStyle/>
        <a:p>
          <a:endParaRPr lang="en-US"/>
        </a:p>
      </dgm:t>
    </dgm:pt>
    <dgm:pt modelId="{AC87F5FC-E4D0-4D70-B4AB-749E1B652440}" type="pres">
      <dgm:prSet presAssocID="{08B1B3B6-AC91-49CD-8FFB-8C79A5A1D6A5}" presName="hierChild4" presStyleCnt="0"/>
      <dgm:spPr/>
    </dgm:pt>
    <dgm:pt modelId="{822DDEB9-FB66-4BE7-AD02-98405DAC144A}" type="pres">
      <dgm:prSet presAssocID="{08B1B3B6-AC91-49CD-8FFB-8C79A5A1D6A5}" presName="hierChild5" presStyleCnt="0"/>
      <dgm:spPr/>
    </dgm:pt>
    <dgm:pt modelId="{2CE85AB4-B203-4CA9-AF7F-081DD62F70C2}" type="pres">
      <dgm:prSet presAssocID="{05ED86D3-F03C-4C6F-B078-95043AD77856}" presName="Name37" presStyleLbl="parChTrans1D3" presStyleIdx="2" presStyleCnt="4"/>
      <dgm:spPr/>
      <dgm:t>
        <a:bodyPr/>
        <a:lstStyle/>
        <a:p>
          <a:endParaRPr lang="en-US"/>
        </a:p>
      </dgm:t>
    </dgm:pt>
    <dgm:pt modelId="{613C594D-7701-4BAC-966B-869341B5F425}" type="pres">
      <dgm:prSet presAssocID="{D205EC5E-82DC-41E1-A3B4-6ECA00651F63}" presName="hierRoot2" presStyleCnt="0">
        <dgm:presLayoutVars>
          <dgm:hierBranch val="init"/>
        </dgm:presLayoutVars>
      </dgm:prSet>
      <dgm:spPr/>
    </dgm:pt>
    <dgm:pt modelId="{95446A28-08C4-4A5E-869A-DEE21BEB51A1}" type="pres">
      <dgm:prSet presAssocID="{D205EC5E-82DC-41E1-A3B4-6ECA00651F63}" presName="rootComposite" presStyleCnt="0"/>
      <dgm:spPr/>
    </dgm:pt>
    <dgm:pt modelId="{FEF28189-2EB2-43AA-8C18-ADA583046984}" type="pres">
      <dgm:prSet presAssocID="{D205EC5E-82DC-41E1-A3B4-6ECA00651F63}" presName="rootText" presStyleLbl="node3" presStyleIdx="2" presStyleCnt="4" custLinFactNeighborX="-22981">
        <dgm:presLayoutVars>
          <dgm:chPref val="3"/>
        </dgm:presLayoutVars>
      </dgm:prSet>
      <dgm:spPr/>
      <dgm:t>
        <a:bodyPr/>
        <a:lstStyle/>
        <a:p>
          <a:endParaRPr lang="en-US"/>
        </a:p>
      </dgm:t>
    </dgm:pt>
    <dgm:pt modelId="{2E02B3DC-694C-4C7A-9D6F-63BE932DB856}" type="pres">
      <dgm:prSet presAssocID="{D205EC5E-82DC-41E1-A3B4-6ECA00651F63}" presName="rootConnector" presStyleLbl="node3" presStyleIdx="2" presStyleCnt="4"/>
      <dgm:spPr/>
      <dgm:t>
        <a:bodyPr/>
        <a:lstStyle/>
        <a:p>
          <a:endParaRPr lang="en-US"/>
        </a:p>
      </dgm:t>
    </dgm:pt>
    <dgm:pt modelId="{63F2DE3B-3D89-4BD9-8553-531AD582859A}" type="pres">
      <dgm:prSet presAssocID="{D205EC5E-82DC-41E1-A3B4-6ECA00651F63}" presName="hierChild4" presStyleCnt="0"/>
      <dgm:spPr/>
    </dgm:pt>
    <dgm:pt modelId="{F1835102-5945-4097-B8F3-4362C6023E14}" type="pres">
      <dgm:prSet presAssocID="{D205EC5E-82DC-41E1-A3B4-6ECA00651F63}" presName="hierChild5" presStyleCnt="0"/>
      <dgm:spPr/>
    </dgm:pt>
    <dgm:pt modelId="{1F0F1213-F722-4BC7-A795-10EA960A6D99}" type="pres">
      <dgm:prSet presAssocID="{6AF6F4AB-7951-4FAF-BB99-3CCEF89D9381}" presName="Name37" presStyleLbl="parChTrans1D3" presStyleIdx="3" presStyleCnt="4"/>
      <dgm:spPr/>
      <dgm:t>
        <a:bodyPr/>
        <a:lstStyle/>
        <a:p>
          <a:endParaRPr lang="en-US"/>
        </a:p>
      </dgm:t>
    </dgm:pt>
    <dgm:pt modelId="{C3177329-9FE1-426B-BE4C-F97A41B0AD2A}" type="pres">
      <dgm:prSet presAssocID="{01167450-1B59-4874-8943-528DEC037BA5}" presName="hierRoot2" presStyleCnt="0">
        <dgm:presLayoutVars>
          <dgm:hierBranch val="init"/>
        </dgm:presLayoutVars>
      </dgm:prSet>
      <dgm:spPr/>
    </dgm:pt>
    <dgm:pt modelId="{4B2D1D31-BF58-47BC-AFEF-568A5AA8EE2E}" type="pres">
      <dgm:prSet presAssocID="{01167450-1B59-4874-8943-528DEC037BA5}" presName="rootComposite" presStyleCnt="0"/>
      <dgm:spPr/>
    </dgm:pt>
    <dgm:pt modelId="{A025C52A-BE50-4F95-B521-A1F887CACBF4}" type="pres">
      <dgm:prSet presAssocID="{01167450-1B59-4874-8943-528DEC037BA5}" presName="rootText" presStyleLbl="node3" presStyleIdx="3" presStyleCnt="4" custLinFactNeighborX="-22981">
        <dgm:presLayoutVars>
          <dgm:chPref val="3"/>
        </dgm:presLayoutVars>
      </dgm:prSet>
      <dgm:spPr/>
      <dgm:t>
        <a:bodyPr/>
        <a:lstStyle/>
        <a:p>
          <a:endParaRPr lang="en-US"/>
        </a:p>
      </dgm:t>
    </dgm:pt>
    <dgm:pt modelId="{62E351D2-5525-4EEA-8EDF-B37F0C295D4D}" type="pres">
      <dgm:prSet presAssocID="{01167450-1B59-4874-8943-528DEC037BA5}" presName="rootConnector" presStyleLbl="node3" presStyleIdx="3" presStyleCnt="4"/>
      <dgm:spPr/>
      <dgm:t>
        <a:bodyPr/>
        <a:lstStyle/>
        <a:p>
          <a:endParaRPr lang="en-US"/>
        </a:p>
      </dgm:t>
    </dgm:pt>
    <dgm:pt modelId="{1D476C0E-C914-48AA-8505-5B33A149F061}" type="pres">
      <dgm:prSet presAssocID="{01167450-1B59-4874-8943-528DEC037BA5}" presName="hierChild4" presStyleCnt="0"/>
      <dgm:spPr/>
    </dgm:pt>
    <dgm:pt modelId="{A5D443CB-8CA7-45CD-8107-AB1F9832AB42}" type="pres">
      <dgm:prSet presAssocID="{01167450-1B59-4874-8943-528DEC037BA5}" presName="hierChild5" presStyleCnt="0"/>
      <dgm:spPr/>
    </dgm:pt>
    <dgm:pt modelId="{4BE466F7-076B-4588-8CAD-8F5D063B5848}" type="pres">
      <dgm:prSet presAssocID="{D93F1DE7-256E-4537-8242-1DCBA86EA4D2}" presName="hierChild5" presStyleCnt="0"/>
      <dgm:spPr/>
    </dgm:pt>
    <dgm:pt modelId="{EB883B00-CC43-4782-AB7A-3D4CB70A236F}" type="pres">
      <dgm:prSet presAssocID="{117ABA7D-6EFD-4F53-A347-215B1C0F284C}" presName="Name37" presStyleLbl="parChTrans1D2" presStyleIdx="1" presStyleCnt="5"/>
      <dgm:spPr/>
      <dgm:t>
        <a:bodyPr/>
        <a:lstStyle/>
        <a:p>
          <a:endParaRPr lang="en-US"/>
        </a:p>
      </dgm:t>
    </dgm:pt>
    <dgm:pt modelId="{1B6948C8-8DAA-444C-B924-2FA52E9582C6}" type="pres">
      <dgm:prSet presAssocID="{999E1516-0230-4285-BDB8-C14552829EE2}" presName="hierRoot2" presStyleCnt="0">
        <dgm:presLayoutVars>
          <dgm:hierBranch val="init"/>
        </dgm:presLayoutVars>
      </dgm:prSet>
      <dgm:spPr/>
    </dgm:pt>
    <dgm:pt modelId="{C4CE50C5-CE07-4050-9264-05CCAC9C5CEC}" type="pres">
      <dgm:prSet presAssocID="{999E1516-0230-4285-BDB8-C14552829EE2}" presName="rootComposite" presStyleCnt="0"/>
      <dgm:spPr/>
    </dgm:pt>
    <dgm:pt modelId="{6938E622-C7C6-4334-9CCF-A2E48ED5BE4B}" type="pres">
      <dgm:prSet presAssocID="{999E1516-0230-4285-BDB8-C14552829EE2}" presName="rootText" presStyleLbl="node2" presStyleIdx="1" presStyleCnt="5">
        <dgm:presLayoutVars>
          <dgm:chPref val="3"/>
        </dgm:presLayoutVars>
      </dgm:prSet>
      <dgm:spPr/>
      <dgm:t>
        <a:bodyPr/>
        <a:lstStyle/>
        <a:p>
          <a:endParaRPr lang="en-US"/>
        </a:p>
      </dgm:t>
    </dgm:pt>
    <dgm:pt modelId="{564F5E81-551A-4ABF-B012-AF97A56AF909}" type="pres">
      <dgm:prSet presAssocID="{999E1516-0230-4285-BDB8-C14552829EE2}" presName="rootConnector" presStyleLbl="node2" presStyleIdx="1" presStyleCnt="5"/>
      <dgm:spPr/>
      <dgm:t>
        <a:bodyPr/>
        <a:lstStyle/>
        <a:p>
          <a:endParaRPr lang="en-US"/>
        </a:p>
      </dgm:t>
    </dgm:pt>
    <dgm:pt modelId="{3DFA2E88-C013-437B-AD1E-A8C8652D9EE6}" type="pres">
      <dgm:prSet presAssocID="{999E1516-0230-4285-BDB8-C14552829EE2}" presName="hierChild4" presStyleCnt="0"/>
      <dgm:spPr/>
    </dgm:pt>
    <dgm:pt modelId="{BEC98C86-86C7-42F7-8361-F60B01E398AB}" type="pres">
      <dgm:prSet presAssocID="{999E1516-0230-4285-BDB8-C14552829EE2}" presName="hierChild5" presStyleCnt="0"/>
      <dgm:spPr/>
    </dgm:pt>
    <dgm:pt modelId="{EA29EF75-68C8-4F60-AC47-7F28AFADD1BA}" type="pres">
      <dgm:prSet presAssocID="{B9BB2FF2-18C2-4C48-8238-F760AB0FAA31}" presName="Name37" presStyleLbl="parChTrans1D2" presStyleIdx="2" presStyleCnt="5"/>
      <dgm:spPr/>
      <dgm:t>
        <a:bodyPr/>
        <a:lstStyle/>
        <a:p>
          <a:endParaRPr lang="en-US"/>
        </a:p>
      </dgm:t>
    </dgm:pt>
    <dgm:pt modelId="{5F34421F-B28F-4FE1-A996-E1CC2948DD88}" type="pres">
      <dgm:prSet presAssocID="{61FCC211-A4FC-46B3-9116-5252C542786B}" presName="hierRoot2" presStyleCnt="0">
        <dgm:presLayoutVars>
          <dgm:hierBranch val="init"/>
        </dgm:presLayoutVars>
      </dgm:prSet>
      <dgm:spPr/>
    </dgm:pt>
    <dgm:pt modelId="{F803B2AD-719C-45A3-A521-BE45E9C21BE6}" type="pres">
      <dgm:prSet presAssocID="{61FCC211-A4FC-46B3-9116-5252C542786B}" presName="rootComposite" presStyleCnt="0"/>
      <dgm:spPr/>
    </dgm:pt>
    <dgm:pt modelId="{0357F7CE-19CD-4C79-A42B-D3837488A1F6}" type="pres">
      <dgm:prSet presAssocID="{61FCC211-A4FC-46B3-9116-5252C542786B}" presName="rootText" presStyleLbl="node2" presStyleIdx="2" presStyleCnt="5">
        <dgm:presLayoutVars>
          <dgm:chPref val="3"/>
        </dgm:presLayoutVars>
      </dgm:prSet>
      <dgm:spPr/>
      <dgm:t>
        <a:bodyPr/>
        <a:lstStyle/>
        <a:p>
          <a:endParaRPr lang="en-US"/>
        </a:p>
      </dgm:t>
    </dgm:pt>
    <dgm:pt modelId="{E693CFF9-5DA7-4897-B717-29E4464E8D5E}" type="pres">
      <dgm:prSet presAssocID="{61FCC211-A4FC-46B3-9116-5252C542786B}" presName="rootConnector" presStyleLbl="node2" presStyleIdx="2" presStyleCnt="5"/>
      <dgm:spPr/>
      <dgm:t>
        <a:bodyPr/>
        <a:lstStyle/>
        <a:p>
          <a:endParaRPr lang="en-US"/>
        </a:p>
      </dgm:t>
    </dgm:pt>
    <dgm:pt modelId="{DECE830C-1ED3-426A-8DAA-5C3FA98AD681}" type="pres">
      <dgm:prSet presAssocID="{61FCC211-A4FC-46B3-9116-5252C542786B}" presName="hierChild4" presStyleCnt="0"/>
      <dgm:spPr/>
    </dgm:pt>
    <dgm:pt modelId="{E6A302D9-3300-498D-A6DA-3F4D41EF3757}" type="pres">
      <dgm:prSet presAssocID="{61FCC211-A4FC-46B3-9116-5252C542786B}" presName="hierChild5" presStyleCnt="0"/>
      <dgm:spPr/>
    </dgm:pt>
    <dgm:pt modelId="{DBF435E7-55B8-4F7A-B7B8-D5A7EFD58918}" type="pres">
      <dgm:prSet presAssocID="{9338415C-02D8-4516-9C7E-DBDC310FAC95}" presName="Name37" presStyleLbl="parChTrans1D2" presStyleIdx="3" presStyleCnt="5"/>
      <dgm:spPr/>
      <dgm:t>
        <a:bodyPr/>
        <a:lstStyle/>
        <a:p>
          <a:endParaRPr lang="en-US"/>
        </a:p>
      </dgm:t>
    </dgm:pt>
    <dgm:pt modelId="{46A716AF-8873-48B2-8379-C8A357F7BB08}" type="pres">
      <dgm:prSet presAssocID="{0A01B0A4-DD9D-46FB-87F0-FA36A6C92625}" presName="hierRoot2" presStyleCnt="0">
        <dgm:presLayoutVars>
          <dgm:hierBranch val="init"/>
        </dgm:presLayoutVars>
      </dgm:prSet>
      <dgm:spPr/>
    </dgm:pt>
    <dgm:pt modelId="{10F5E29D-A036-44F7-AB60-F9BE72B8CBDF}" type="pres">
      <dgm:prSet presAssocID="{0A01B0A4-DD9D-46FB-87F0-FA36A6C92625}" presName="rootComposite" presStyleCnt="0"/>
      <dgm:spPr/>
    </dgm:pt>
    <dgm:pt modelId="{0E36A60E-5CB0-47A1-A9F7-CDB36884C3E0}" type="pres">
      <dgm:prSet presAssocID="{0A01B0A4-DD9D-46FB-87F0-FA36A6C92625}" presName="rootText" presStyleLbl="node2" presStyleIdx="3" presStyleCnt="5">
        <dgm:presLayoutVars>
          <dgm:chPref val="3"/>
        </dgm:presLayoutVars>
      </dgm:prSet>
      <dgm:spPr/>
      <dgm:t>
        <a:bodyPr/>
        <a:lstStyle/>
        <a:p>
          <a:endParaRPr lang="en-US"/>
        </a:p>
      </dgm:t>
    </dgm:pt>
    <dgm:pt modelId="{AD299603-3391-4232-B117-F9E971BD0FBC}" type="pres">
      <dgm:prSet presAssocID="{0A01B0A4-DD9D-46FB-87F0-FA36A6C92625}" presName="rootConnector" presStyleLbl="node2" presStyleIdx="3" presStyleCnt="5"/>
      <dgm:spPr/>
      <dgm:t>
        <a:bodyPr/>
        <a:lstStyle/>
        <a:p>
          <a:endParaRPr lang="en-US"/>
        </a:p>
      </dgm:t>
    </dgm:pt>
    <dgm:pt modelId="{A7916672-1BDB-49F7-921E-247F6BD4FFB0}" type="pres">
      <dgm:prSet presAssocID="{0A01B0A4-DD9D-46FB-87F0-FA36A6C92625}" presName="hierChild4" presStyleCnt="0"/>
      <dgm:spPr/>
    </dgm:pt>
    <dgm:pt modelId="{9D20CD87-202D-4DA6-8685-96F5415541D1}" type="pres">
      <dgm:prSet presAssocID="{0A01B0A4-DD9D-46FB-87F0-FA36A6C92625}" presName="hierChild5" presStyleCnt="0"/>
      <dgm:spPr/>
    </dgm:pt>
    <dgm:pt modelId="{E4245E46-AB9A-4E6C-A044-24E084EA798D}" type="pres">
      <dgm:prSet presAssocID="{3B30D054-450E-4AFE-9CD0-30B2CE38A474}" presName="Name37" presStyleLbl="parChTrans1D2" presStyleIdx="4" presStyleCnt="5"/>
      <dgm:spPr/>
      <dgm:t>
        <a:bodyPr/>
        <a:lstStyle/>
        <a:p>
          <a:endParaRPr lang="en-US"/>
        </a:p>
      </dgm:t>
    </dgm:pt>
    <dgm:pt modelId="{1205971D-F2A7-44A2-A96D-9402ABBD7EEE}" type="pres">
      <dgm:prSet presAssocID="{A4884735-9A5B-4E03-9674-75934BE2539F}" presName="hierRoot2" presStyleCnt="0">
        <dgm:presLayoutVars>
          <dgm:hierBranch val="init"/>
        </dgm:presLayoutVars>
      </dgm:prSet>
      <dgm:spPr/>
    </dgm:pt>
    <dgm:pt modelId="{C9B736D7-22F7-449E-9DDF-C36A12302584}" type="pres">
      <dgm:prSet presAssocID="{A4884735-9A5B-4E03-9674-75934BE2539F}" presName="rootComposite" presStyleCnt="0"/>
      <dgm:spPr/>
    </dgm:pt>
    <dgm:pt modelId="{250D770A-AE06-43F5-8447-EE56B52EBBDB}" type="pres">
      <dgm:prSet presAssocID="{A4884735-9A5B-4E03-9674-75934BE2539F}" presName="rootText" presStyleLbl="node2" presStyleIdx="4" presStyleCnt="5">
        <dgm:presLayoutVars>
          <dgm:chPref val="3"/>
        </dgm:presLayoutVars>
      </dgm:prSet>
      <dgm:spPr/>
      <dgm:t>
        <a:bodyPr/>
        <a:lstStyle/>
        <a:p>
          <a:endParaRPr lang="en-US"/>
        </a:p>
      </dgm:t>
    </dgm:pt>
    <dgm:pt modelId="{ECA6A94E-AF7D-4A5E-BD2F-6584277AFECA}" type="pres">
      <dgm:prSet presAssocID="{A4884735-9A5B-4E03-9674-75934BE2539F}" presName="rootConnector" presStyleLbl="node2" presStyleIdx="4" presStyleCnt="5"/>
      <dgm:spPr/>
      <dgm:t>
        <a:bodyPr/>
        <a:lstStyle/>
        <a:p>
          <a:endParaRPr lang="en-US"/>
        </a:p>
      </dgm:t>
    </dgm:pt>
    <dgm:pt modelId="{B4D47E02-88FB-4B0C-9949-323F46B082DF}" type="pres">
      <dgm:prSet presAssocID="{A4884735-9A5B-4E03-9674-75934BE2539F}" presName="hierChild4" presStyleCnt="0"/>
      <dgm:spPr/>
    </dgm:pt>
    <dgm:pt modelId="{A898D7FE-FB86-4A14-BC97-F1BE51392CE1}" type="pres">
      <dgm:prSet presAssocID="{A4884735-9A5B-4E03-9674-75934BE2539F}" presName="hierChild5" presStyleCnt="0"/>
      <dgm:spPr/>
    </dgm:pt>
    <dgm:pt modelId="{D4A9DC4A-178F-42B5-AEE1-315E23FB92FD}" type="pres">
      <dgm:prSet presAssocID="{514E5159-E387-4179-B345-10FADD9005B4}" presName="hierChild3" presStyleCnt="0"/>
      <dgm:spPr/>
    </dgm:pt>
  </dgm:ptLst>
  <dgm:cxnLst>
    <dgm:cxn modelId="{1EA7E4E6-50DA-4EDF-8172-094C5839D4C0}" srcId="{514E5159-E387-4179-B345-10FADD9005B4}" destId="{D93F1DE7-256E-4537-8242-1DCBA86EA4D2}" srcOrd="0" destOrd="0" parTransId="{59B01F49-37EB-4431-9CDF-6DCA743D06A3}" sibTransId="{9097547A-5BB9-4439-B2EB-4B66CB2B4B15}"/>
    <dgm:cxn modelId="{4513E5ED-0FE1-4A30-B3DB-A372576FDE59}" type="presOf" srcId="{D93F1DE7-256E-4537-8242-1DCBA86EA4D2}" destId="{D300D4F2-5C7E-4079-A439-5E720310470F}" srcOrd="0" destOrd="0" presId="urn:microsoft.com/office/officeart/2005/8/layout/orgChart1"/>
    <dgm:cxn modelId="{A8D37366-73EE-4FDB-B57C-71AEF9515C01}" type="presOf" srcId="{B9BB2FF2-18C2-4C48-8238-F760AB0FAA31}" destId="{EA29EF75-68C8-4F60-AC47-7F28AFADD1BA}" srcOrd="0" destOrd="0" presId="urn:microsoft.com/office/officeart/2005/8/layout/orgChart1"/>
    <dgm:cxn modelId="{CADA9EDA-42BA-464A-8A9B-9C8D37AE2B96}" type="presOf" srcId="{514E5159-E387-4179-B345-10FADD9005B4}" destId="{6F533195-5A40-454F-B068-FA934D9F0EB3}" srcOrd="1" destOrd="0" presId="urn:microsoft.com/office/officeart/2005/8/layout/orgChart1"/>
    <dgm:cxn modelId="{9186D84C-4E59-4886-B33D-2FC9AC57339D}" type="presOf" srcId="{D205EC5E-82DC-41E1-A3B4-6ECA00651F63}" destId="{2E02B3DC-694C-4C7A-9D6F-63BE932DB856}" srcOrd="1" destOrd="0" presId="urn:microsoft.com/office/officeart/2005/8/layout/orgChart1"/>
    <dgm:cxn modelId="{B6DF4CBF-E561-4A97-89E9-C1A35D71499A}" type="presOf" srcId="{D205EC5E-82DC-41E1-A3B4-6ECA00651F63}" destId="{FEF28189-2EB2-43AA-8C18-ADA583046984}" srcOrd="0" destOrd="0" presId="urn:microsoft.com/office/officeart/2005/8/layout/orgChart1"/>
    <dgm:cxn modelId="{1A521BB6-AD98-4827-8A6E-084F5D8E8C09}" type="presOf" srcId="{0A01B0A4-DD9D-46FB-87F0-FA36A6C92625}" destId="{0E36A60E-5CB0-47A1-A9F7-CDB36884C3E0}" srcOrd="0" destOrd="0" presId="urn:microsoft.com/office/officeart/2005/8/layout/orgChart1"/>
    <dgm:cxn modelId="{4D304B36-5834-497D-A142-F6DECEA22278}" type="presOf" srcId="{01167450-1B59-4874-8943-528DEC037BA5}" destId="{A025C52A-BE50-4F95-B521-A1F887CACBF4}" srcOrd="0" destOrd="0" presId="urn:microsoft.com/office/officeart/2005/8/layout/orgChart1"/>
    <dgm:cxn modelId="{04D20D83-17A3-4970-BE15-A9EEC00BF159}" type="presOf" srcId="{514E5159-E387-4179-B345-10FADD9005B4}" destId="{3E0A7287-948F-4BF1-8405-D027644ABC44}" srcOrd="0" destOrd="0" presId="urn:microsoft.com/office/officeart/2005/8/layout/orgChart1"/>
    <dgm:cxn modelId="{85ABC219-8991-419E-B65E-294DFBEBFCD8}" type="presOf" srcId="{3B30D054-450E-4AFE-9CD0-30B2CE38A474}" destId="{E4245E46-AB9A-4E6C-A044-24E084EA798D}" srcOrd="0" destOrd="0" presId="urn:microsoft.com/office/officeart/2005/8/layout/orgChart1"/>
    <dgm:cxn modelId="{F0F21BEC-9FAC-4AA0-97D0-67F067EB4555}" type="presOf" srcId="{0A01B0A4-DD9D-46FB-87F0-FA36A6C92625}" destId="{AD299603-3391-4232-B117-F9E971BD0FBC}" srcOrd="1" destOrd="0" presId="urn:microsoft.com/office/officeart/2005/8/layout/orgChart1"/>
    <dgm:cxn modelId="{85569BDB-476C-46CD-821A-FF4F15E89E75}" srcId="{F27C9574-FD0F-48B8-B52A-56DF31D970E3}" destId="{514E5159-E387-4179-B345-10FADD9005B4}" srcOrd="0" destOrd="0" parTransId="{1329EE78-F5F4-41EC-A0AF-C56D001CC795}" sibTransId="{51C18B60-9B2B-4859-991E-159B8C0F2E49}"/>
    <dgm:cxn modelId="{971D5F8C-1767-4100-B8C2-F4A9ED01AC1D}" srcId="{514E5159-E387-4179-B345-10FADD9005B4}" destId="{999E1516-0230-4285-BDB8-C14552829EE2}" srcOrd="1" destOrd="0" parTransId="{117ABA7D-6EFD-4F53-A347-215B1C0F284C}" sibTransId="{9062A97E-A8C9-4617-92D4-37BB45C95CF9}"/>
    <dgm:cxn modelId="{91D6E8F6-725F-4EE9-B440-19FF01573C18}" srcId="{514E5159-E387-4179-B345-10FADD9005B4}" destId="{A4884735-9A5B-4E03-9674-75934BE2539F}" srcOrd="4" destOrd="0" parTransId="{3B30D054-450E-4AFE-9CD0-30B2CE38A474}" sibTransId="{1D8447DC-2DB9-4081-AAB2-2066ABAC6582}"/>
    <dgm:cxn modelId="{88D48340-C651-4589-A0C2-644AF0275B78}" type="presOf" srcId="{41E8B8FF-295F-4908-95CD-F326782DC563}" destId="{2BBECBFF-7A1D-40CB-B983-288480970454}" srcOrd="0" destOrd="0" presId="urn:microsoft.com/office/officeart/2005/8/layout/orgChart1"/>
    <dgm:cxn modelId="{A5CBD64B-3A48-463B-A28A-9D5F6CC5E0B8}" type="presOf" srcId="{F27C9574-FD0F-48B8-B52A-56DF31D970E3}" destId="{D5A3D518-F29F-4691-AEBD-C322A318B526}" srcOrd="0" destOrd="0" presId="urn:microsoft.com/office/officeart/2005/8/layout/orgChart1"/>
    <dgm:cxn modelId="{06C73F67-6B72-42D4-8DD5-D274EADE9933}" srcId="{D93F1DE7-256E-4537-8242-1DCBA86EA4D2}" destId="{41E8B8FF-295F-4908-95CD-F326782DC563}" srcOrd="0" destOrd="0" parTransId="{CA94D86E-C168-47AC-9083-E6DF0C70D643}" sibTransId="{34B0A837-A982-4C26-8B7E-76E48CAFEE53}"/>
    <dgm:cxn modelId="{CFC0B101-B9E7-4322-9968-59E8538030E5}" type="presOf" srcId="{9338415C-02D8-4516-9C7E-DBDC310FAC95}" destId="{DBF435E7-55B8-4F7A-B7B8-D5A7EFD58918}" srcOrd="0" destOrd="0" presId="urn:microsoft.com/office/officeart/2005/8/layout/orgChart1"/>
    <dgm:cxn modelId="{5D33694A-294B-4B1B-B6BB-9F6227FD5B25}" srcId="{D93F1DE7-256E-4537-8242-1DCBA86EA4D2}" destId="{D205EC5E-82DC-41E1-A3B4-6ECA00651F63}" srcOrd="2" destOrd="0" parTransId="{05ED86D3-F03C-4C6F-B078-95043AD77856}" sibTransId="{5ED0F1CA-5F3E-4BC7-ADF0-8950F63AD4C2}"/>
    <dgm:cxn modelId="{CAC94D3D-C2BE-428E-AB0A-0AB8629E94A8}" type="presOf" srcId="{6AF6F4AB-7951-4FAF-BB99-3CCEF89D9381}" destId="{1F0F1213-F722-4BC7-A795-10EA960A6D99}" srcOrd="0" destOrd="0" presId="urn:microsoft.com/office/officeart/2005/8/layout/orgChart1"/>
    <dgm:cxn modelId="{A62AAF44-80FD-4B05-ACA7-D6734D008235}" type="presOf" srcId="{08B1B3B6-AC91-49CD-8FFB-8C79A5A1D6A5}" destId="{B1CABE11-76CF-4FA3-A827-886C255F247D}" srcOrd="0" destOrd="0" presId="urn:microsoft.com/office/officeart/2005/8/layout/orgChart1"/>
    <dgm:cxn modelId="{FB44B3A9-2E95-4205-979B-56932DC693A1}" type="presOf" srcId="{61FCC211-A4FC-46B3-9116-5252C542786B}" destId="{E693CFF9-5DA7-4897-B717-29E4464E8D5E}" srcOrd="1" destOrd="0" presId="urn:microsoft.com/office/officeart/2005/8/layout/orgChart1"/>
    <dgm:cxn modelId="{27D76FC3-96F1-4230-AC32-E0E1B5473983}" type="presOf" srcId="{59B01F49-37EB-4431-9CDF-6DCA743D06A3}" destId="{4F1F7731-DA0F-4B6C-8277-3D884CB6E6C1}" srcOrd="0" destOrd="0" presId="urn:microsoft.com/office/officeart/2005/8/layout/orgChart1"/>
    <dgm:cxn modelId="{66C7FF72-5885-47A2-BD92-61DC93443668}" type="presOf" srcId="{A4884735-9A5B-4E03-9674-75934BE2539F}" destId="{250D770A-AE06-43F5-8447-EE56B52EBBDB}" srcOrd="0" destOrd="0" presId="urn:microsoft.com/office/officeart/2005/8/layout/orgChart1"/>
    <dgm:cxn modelId="{4E82C832-6CB5-4DC8-9D74-C5FD0B233C10}" type="presOf" srcId="{999E1516-0230-4285-BDB8-C14552829EE2}" destId="{6938E622-C7C6-4334-9CCF-A2E48ED5BE4B}" srcOrd="0" destOrd="0" presId="urn:microsoft.com/office/officeart/2005/8/layout/orgChart1"/>
    <dgm:cxn modelId="{814FBCD7-4AF4-4A5E-ACDE-08D0A6BC87A2}" type="presOf" srcId="{CA94D86E-C168-47AC-9083-E6DF0C70D643}" destId="{F87C3CE6-AE76-4D5D-9734-7A1ED80E18F3}" srcOrd="0" destOrd="0" presId="urn:microsoft.com/office/officeart/2005/8/layout/orgChart1"/>
    <dgm:cxn modelId="{115AA506-978F-4528-83A6-1E8D00A88205}" type="presOf" srcId="{01167450-1B59-4874-8943-528DEC037BA5}" destId="{62E351D2-5525-4EEA-8EDF-B37F0C295D4D}" srcOrd="1" destOrd="0" presId="urn:microsoft.com/office/officeart/2005/8/layout/orgChart1"/>
    <dgm:cxn modelId="{F504F1C3-07A6-42E2-9185-930A60A7AADC}" srcId="{514E5159-E387-4179-B345-10FADD9005B4}" destId="{0A01B0A4-DD9D-46FB-87F0-FA36A6C92625}" srcOrd="3" destOrd="0" parTransId="{9338415C-02D8-4516-9C7E-DBDC310FAC95}" sibTransId="{7DCF5F61-8593-4F01-B1B9-99942E02C443}"/>
    <dgm:cxn modelId="{9372FCDF-0173-441B-B5F7-E595F3B42070}" type="presOf" srcId="{B161E827-840B-4585-933F-567EEA6CF9EA}" destId="{F55DD64F-6C45-41B8-8F51-145EBF3FE6E1}" srcOrd="0" destOrd="0" presId="urn:microsoft.com/office/officeart/2005/8/layout/orgChart1"/>
    <dgm:cxn modelId="{756FE400-455B-438C-94F7-388821AB2D38}" type="presOf" srcId="{08B1B3B6-AC91-49CD-8FFB-8C79A5A1D6A5}" destId="{22712914-53F7-449E-977C-C4F09EC9D7C6}" srcOrd="1" destOrd="0" presId="urn:microsoft.com/office/officeart/2005/8/layout/orgChart1"/>
    <dgm:cxn modelId="{19EB93F9-8B7B-488B-84C4-D3015AFEA529}" type="presOf" srcId="{A4884735-9A5B-4E03-9674-75934BE2539F}" destId="{ECA6A94E-AF7D-4A5E-BD2F-6584277AFECA}" srcOrd="1" destOrd="0" presId="urn:microsoft.com/office/officeart/2005/8/layout/orgChart1"/>
    <dgm:cxn modelId="{B8F2DF5E-0CE2-40CE-B163-6ACA62704E99}" type="presOf" srcId="{999E1516-0230-4285-BDB8-C14552829EE2}" destId="{564F5E81-551A-4ABF-B012-AF97A56AF909}" srcOrd="1" destOrd="0" presId="urn:microsoft.com/office/officeart/2005/8/layout/orgChart1"/>
    <dgm:cxn modelId="{161D3E6B-DA25-41D9-945F-529886119477}" type="presOf" srcId="{117ABA7D-6EFD-4F53-A347-215B1C0F284C}" destId="{EB883B00-CC43-4782-AB7A-3D4CB70A236F}" srcOrd="0" destOrd="0" presId="urn:microsoft.com/office/officeart/2005/8/layout/orgChart1"/>
    <dgm:cxn modelId="{BDE7D99F-733D-4C88-9ED1-D2F4FF755F14}" srcId="{D93F1DE7-256E-4537-8242-1DCBA86EA4D2}" destId="{01167450-1B59-4874-8943-528DEC037BA5}" srcOrd="3" destOrd="0" parTransId="{6AF6F4AB-7951-4FAF-BB99-3CCEF89D9381}" sibTransId="{1B3C5613-C6A9-4A3C-BFD6-74F8481A67DE}"/>
    <dgm:cxn modelId="{5FD754E0-D5DC-4607-9895-8700FA448CB4}" type="presOf" srcId="{41E8B8FF-295F-4908-95CD-F326782DC563}" destId="{60ACB2A3-8A28-4878-B7CC-5BF9677C7C21}" srcOrd="1" destOrd="0" presId="urn:microsoft.com/office/officeart/2005/8/layout/orgChart1"/>
    <dgm:cxn modelId="{9CE33DE2-7F5B-4A6B-8728-2D6A4D70CB10}" type="presOf" srcId="{05ED86D3-F03C-4C6F-B078-95043AD77856}" destId="{2CE85AB4-B203-4CA9-AF7F-081DD62F70C2}" srcOrd="0" destOrd="0" presId="urn:microsoft.com/office/officeart/2005/8/layout/orgChart1"/>
    <dgm:cxn modelId="{18B7657F-5150-4DAE-BEE9-22D18F1D7320}" type="presOf" srcId="{D93F1DE7-256E-4537-8242-1DCBA86EA4D2}" destId="{515D288C-C0A3-4586-B6EF-958D339BB3E0}" srcOrd="1" destOrd="0" presId="urn:microsoft.com/office/officeart/2005/8/layout/orgChart1"/>
    <dgm:cxn modelId="{0538D3DD-8518-457A-9D30-C819A3718FAC}" srcId="{D93F1DE7-256E-4537-8242-1DCBA86EA4D2}" destId="{08B1B3B6-AC91-49CD-8FFB-8C79A5A1D6A5}" srcOrd="1" destOrd="0" parTransId="{B161E827-840B-4585-933F-567EEA6CF9EA}" sibTransId="{A7C5249D-9F40-4865-83CD-E50BD8071537}"/>
    <dgm:cxn modelId="{2F93FF29-7BF2-4493-AC0A-2AAD6E0E8A3A}" srcId="{514E5159-E387-4179-B345-10FADD9005B4}" destId="{61FCC211-A4FC-46B3-9116-5252C542786B}" srcOrd="2" destOrd="0" parTransId="{B9BB2FF2-18C2-4C48-8238-F760AB0FAA31}" sibTransId="{99EF4B56-0E7C-4662-A775-BFEF2E22B807}"/>
    <dgm:cxn modelId="{A034D396-7305-445D-8036-A8D017B0A8E4}" type="presOf" srcId="{61FCC211-A4FC-46B3-9116-5252C542786B}" destId="{0357F7CE-19CD-4C79-A42B-D3837488A1F6}" srcOrd="0" destOrd="0" presId="urn:microsoft.com/office/officeart/2005/8/layout/orgChart1"/>
    <dgm:cxn modelId="{EDCBBED8-0C11-4628-B77F-0086B3363220}" type="presParOf" srcId="{D5A3D518-F29F-4691-AEBD-C322A318B526}" destId="{5B1F3196-888D-4B63-828C-A22B80A0FF60}" srcOrd="0" destOrd="0" presId="urn:microsoft.com/office/officeart/2005/8/layout/orgChart1"/>
    <dgm:cxn modelId="{A2E0FED0-56DC-4D4C-9D87-EC3CAB1B433A}" type="presParOf" srcId="{5B1F3196-888D-4B63-828C-A22B80A0FF60}" destId="{DFBADAB5-8067-46A8-8243-4D136A2AE697}" srcOrd="0" destOrd="0" presId="urn:microsoft.com/office/officeart/2005/8/layout/orgChart1"/>
    <dgm:cxn modelId="{0D07AA1A-A3A8-4654-8A59-95C60B9EDFA3}" type="presParOf" srcId="{DFBADAB5-8067-46A8-8243-4D136A2AE697}" destId="{3E0A7287-948F-4BF1-8405-D027644ABC44}" srcOrd="0" destOrd="0" presId="urn:microsoft.com/office/officeart/2005/8/layout/orgChart1"/>
    <dgm:cxn modelId="{E39F0250-1C6E-441E-AC9C-E0E3D4C98977}" type="presParOf" srcId="{DFBADAB5-8067-46A8-8243-4D136A2AE697}" destId="{6F533195-5A40-454F-B068-FA934D9F0EB3}" srcOrd="1" destOrd="0" presId="urn:microsoft.com/office/officeart/2005/8/layout/orgChart1"/>
    <dgm:cxn modelId="{5A5FC5B9-DCC8-4051-9A3C-25FBD658B14B}" type="presParOf" srcId="{5B1F3196-888D-4B63-828C-A22B80A0FF60}" destId="{799670AE-D7E4-49CF-8F11-DB212BDAF4DB}" srcOrd="1" destOrd="0" presId="urn:microsoft.com/office/officeart/2005/8/layout/orgChart1"/>
    <dgm:cxn modelId="{7678A5B9-E29B-4212-B8AB-B57C12D89387}" type="presParOf" srcId="{799670AE-D7E4-49CF-8F11-DB212BDAF4DB}" destId="{4F1F7731-DA0F-4B6C-8277-3D884CB6E6C1}" srcOrd="0" destOrd="0" presId="urn:microsoft.com/office/officeart/2005/8/layout/orgChart1"/>
    <dgm:cxn modelId="{FA368A5F-60DB-4467-8B42-D0B0B37F13B5}" type="presParOf" srcId="{799670AE-D7E4-49CF-8F11-DB212BDAF4DB}" destId="{8AD970A5-7D11-4631-8CE3-D307DF4F86C7}" srcOrd="1" destOrd="0" presId="urn:microsoft.com/office/officeart/2005/8/layout/orgChart1"/>
    <dgm:cxn modelId="{7EA5AA73-2FBC-467D-BF79-BC9D8DFB6C5B}" type="presParOf" srcId="{8AD970A5-7D11-4631-8CE3-D307DF4F86C7}" destId="{16211621-8EEB-4ED4-9087-94179AEB1AEE}" srcOrd="0" destOrd="0" presId="urn:microsoft.com/office/officeart/2005/8/layout/orgChart1"/>
    <dgm:cxn modelId="{6CA586BD-EBE7-45BF-8829-7B7BF35FDB14}" type="presParOf" srcId="{16211621-8EEB-4ED4-9087-94179AEB1AEE}" destId="{D300D4F2-5C7E-4079-A439-5E720310470F}" srcOrd="0" destOrd="0" presId="urn:microsoft.com/office/officeart/2005/8/layout/orgChart1"/>
    <dgm:cxn modelId="{AD308F92-C097-4786-81C1-D9D28CFD8334}" type="presParOf" srcId="{16211621-8EEB-4ED4-9087-94179AEB1AEE}" destId="{515D288C-C0A3-4586-B6EF-958D339BB3E0}" srcOrd="1" destOrd="0" presId="urn:microsoft.com/office/officeart/2005/8/layout/orgChart1"/>
    <dgm:cxn modelId="{22587242-7F89-4E6A-AF47-D9E34186456B}" type="presParOf" srcId="{8AD970A5-7D11-4631-8CE3-D307DF4F86C7}" destId="{138636A6-7DEE-4D7B-B89F-B300122D1F71}" srcOrd="1" destOrd="0" presId="urn:microsoft.com/office/officeart/2005/8/layout/orgChart1"/>
    <dgm:cxn modelId="{177134D1-CB60-445A-930B-3F502A167A25}" type="presParOf" srcId="{138636A6-7DEE-4D7B-B89F-B300122D1F71}" destId="{F87C3CE6-AE76-4D5D-9734-7A1ED80E18F3}" srcOrd="0" destOrd="0" presId="urn:microsoft.com/office/officeart/2005/8/layout/orgChart1"/>
    <dgm:cxn modelId="{F933F89B-8C5E-4AB7-9685-FBD621DE3866}" type="presParOf" srcId="{138636A6-7DEE-4D7B-B89F-B300122D1F71}" destId="{73CE1BFF-7095-435A-9D3B-8012C194418B}" srcOrd="1" destOrd="0" presId="urn:microsoft.com/office/officeart/2005/8/layout/orgChart1"/>
    <dgm:cxn modelId="{8F0D03E1-F534-4719-AC80-9B20323F8BE8}" type="presParOf" srcId="{73CE1BFF-7095-435A-9D3B-8012C194418B}" destId="{97914888-69FC-46EF-A896-CB3C71A717B4}" srcOrd="0" destOrd="0" presId="urn:microsoft.com/office/officeart/2005/8/layout/orgChart1"/>
    <dgm:cxn modelId="{575F0566-7D70-4BF8-96F4-CD78BB217D9B}" type="presParOf" srcId="{97914888-69FC-46EF-A896-CB3C71A717B4}" destId="{2BBECBFF-7A1D-40CB-B983-288480970454}" srcOrd="0" destOrd="0" presId="urn:microsoft.com/office/officeart/2005/8/layout/orgChart1"/>
    <dgm:cxn modelId="{765D9A62-BA90-44A4-9E06-02477A6F79CF}" type="presParOf" srcId="{97914888-69FC-46EF-A896-CB3C71A717B4}" destId="{60ACB2A3-8A28-4878-B7CC-5BF9677C7C21}" srcOrd="1" destOrd="0" presId="urn:microsoft.com/office/officeart/2005/8/layout/orgChart1"/>
    <dgm:cxn modelId="{649E18B2-D5C9-4141-811A-1987176CE237}" type="presParOf" srcId="{73CE1BFF-7095-435A-9D3B-8012C194418B}" destId="{1FF43F93-8833-4298-A718-2DE4410BDCD8}" srcOrd="1" destOrd="0" presId="urn:microsoft.com/office/officeart/2005/8/layout/orgChart1"/>
    <dgm:cxn modelId="{01FED5F6-C1B5-42F1-B2DA-EE8413725897}" type="presParOf" srcId="{73CE1BFF-7095-435A-9D3B-8012C194418B}" destId="{6812F8F1-3D5D-46AA-9235-943E6E9684E3}" srcOrd="2" destOrd="0" presId="urn:microsoft.com/office/officeart/2005/8/layout/orgChart1"/>
    <dgm:cxn modelId="{CEFA4D45-5968-4BD7-8139-990A516E2982}" type="presParOf" srcId="{138636A6-7DEE-4D7B-B89F-B300122D1F71}" destId="{F55DD64F-6C45-41B8-8F51-145EBF3FE6E1}" srcOrd="2" destOrd="0" presId="urn:microsoft.com/office/officeart/2005/8/layout/orgChart1"/>
    <dgm:cxn modelId="{C83BA3FD-ED81-4ABA-B5E7-1EBBF3D2353C}" type="presParOf" srcId="{138636A6-7DEE-4D7B-B89F-B300122D1F71}" destId="{BF8BC35A-3DBB-4831-8F47-2E696DC28C69}" srcOrd="3" destOrd="0" presId="urn:microsoft.com/office/officeart/2005/8/layout/orgChart1"/>
    <dgm:cxn modelId="{07BB6530-3388-401A-A1E2-64514EE6A913}" type="presParOf" srcId="{BF8BC35A-3DBB-4831-8F47-2E696DC28C69}" destId="{D77B8999-F718-4DBD-BA30-3E23D5A36C0F}" srcOrd="0" destOrd="0" presId="urn:microsoft.com/office/officeart/2005/8/layout/orgChart1"/>
    <dgm:cxn modelId="{22EBF6F1-0546-4F69-A369-ABA284B5F8D1}" type="presParOf" srcId="{D77B8999-F718-4DBD-BA30-3E23D5A36C0F}" destId="{B1CABE11-76CF-4FA3-A827-886C255F247D}" srcOrd="0" destOrd="0" presId="urn:microsoft.com/office/officeart/2005/8/layout/orgChart1"/>
    <dgm:cxn modelId="{85C358BE-7510-4F02-8377-F5CA88978FF6}" type="presParOf" srcId="{D77B8999-F718-4DBD-BA30-3E23D5A36C0F}" destId="{22712914-53F7-449E-977C-C4F09EC9D7C6}" srcOrd="1" destOrd="0" presId="urn:microsoft.com/office/officeart/2005/8/layout/orgChart1"/>
    <dgm:cxn modelId="{5C3C4600-479E-46CE-A191-F8BACD423B69}" type="presParOf" srcId="{BF8BC35A-3DBB-4831-8F47-2E696DC28C69}" destId="{AC87F5FC-E4D0-4D70-B4AB-749E1B652440}" srcOrd="1" destOrd="0" presId="urn:microsoft.com/office/officeart/2005/8/layout/orgChart1"/>
    <dgm:cxn modelId="{72656CCD-F649-4EB1-8338-B940660D5317}" type="presParOf" srcId="{BF8BC35A-3DBB-4831-8F47-2E696DC28C69}" destId="{822DDEB9-FB66-4BE7-AD02-98405DAC144A}" srcOrd="2" destOrd="0" presId="urn:microsoft.com/office/officeart/2005/8/layout/orgChart1"/>
    <dgm:cxn modelId="{19832623-4D18-49C5-A263-B9E0382DFAE5}" type="presParOf" srcId="{138636A6-7DEE-4D7B-B89F-B300122D1F71}" destId="{2CE85AB4-B203-4CA9-AF7F-081DD62F70C2}" srcOrd="4" destOrd="0" presId="urn:microsoft.com/office/officeart/2005/8/layout/orgChart1"/>
    <dgm:cxn modelId="{5C79231A-3E2D-472C-9761-7ABDE1A8B721}" type="presParOf" srcId="{138636A6-7DEE-4D7B-B89F-B300122D1F71}" destId="{613C594D-7701-4BAC-966B-869341B5F425}" srcOrd="5" destOrd="0" presId="urn:microsoft.com/office/officeart/2005/8/layout/orgChart1"/>
    <dgm:cxn modelId="{3E6E8925-8CA5-49F1-94D7-F91D9F6C57BC}" type="presParOf" srcId="{613C594D-7701-4BAC-966B-869341B5F425}" destId="{95446A28-08C4-4A5E-869A-DEE21BEB51A1}" srcOrd="0" destOrd="0" presId="urn:microsoft.com/office/officeart/2005/8/layout/orgChart1"/>
    <dgm:cxn modelId="{AEE6FEF4-D040-4812-BDFA-8873DD90C4D1}" type="presParOf" srcId="{95446A28-08C4-4A5E-869A-DEE21BEB51A1}" destId="{FEF28189-2EB2-43AA-8C18-ADA583046984}" srcOrd="0" destOrd="0" presId="urn:microsoft.com/office/officeart/2005/8/layout/orgChart1"/>
    <dgm:cxn modelId="{186A2463-CC14-4C6B-9CE3-FCEB76D2546D}" type="presParOf" srcId="{95446A28-08C4-4A5E-869A-DEE21BEB51A1}" destId="{2E02B3DC-694C-4C7A-9D6F-63BE932DB856}" srcOrd="1" destOrd="0" presId="urn:microsoft.com/office/officeart/2005/8/layout/orgChart1"/>
    <dgm:cxn modelId="{C185042E-EA64-4656-8D03-104D23A1A8E7}" type="presParOf" srcId="{613C594D-7701-4BAC-966B-869341B5F425}" destId="{63F2DE3B-3D89-4BD9-8553-531AD582859A}" srcOrd="1" destOrd="0" presId="urn:microsoft.com/office/officeart/2005/8/layout/orgChart1"/>
    <dgm:cxn modelId="{EF9533BF-9E1F-47D7-B7E9-C610494BC0BB}" type="presParOf" srcId="{613C594D-7701-4BAC-966B-869341B5F425}" destId="{F1835102-5945-4097-B8F3-4362C6023E14}" srcOrd="2" destOrd="0" presId="urn:microsoft.com/office/officeart/2005/8/layout/orgChart1"/>
    <dgm:cxn modelId="{E498A5FC-2228-422D-BB00-DC61027E19E9}" type="presParOf" srcId="{138636A6-7DEE-4D7B-B89F-B300122D1F71}" destId="{1F0F1213-F722-4BC7-A795-10EA960A6D99}" srcOrd="6" destOrd="0" presId="urn:microsoft.com/office/officeart/2005/8/layout/orgChart1"/>
    <dgm:cxn modelId="{89FB70F0-6005-44F5-BC31-2E4D2B808599}" type="presParOf" srcId="{138636A6-7DEE-4D7B-B89F-B300122D1F71}" destId="{C3177329-9FE1-426B-BE4C-F97A41B0AD2A}" srcOrd="7" destOrd="0" presId="urn:microsoft.com/office/officeart/2005/8/layout/orgChart1"/>
    <dgm:cxn modelId="{A9C76C35-7C85-4093-9CDE-C362190EE38C}" type="presParOf" srcId="{C3177329-9FE1-426B-BE4C-F97A41B0AD2A}" destId="{4B2D1D31-BF58-47BC-AFEF-568A5AA8EE2E}" srcOrd="0" destOrd="0" presId="urn:microsoft.com/office/officeart/2005/8/layout/orgChart1"/>
    <dgm:cxn modelId="{B7FECF53-369B-4831-ACB3-36AC9D5C22CA}" type="presParOf" srcId="{4B2D1D31-BF58-47BC-AFEF-568A5AA8EE2E}" destId="{A025C52A-BE50-4F95-B521-A1F887CACBF4}" srcOrd="0" destOrd="0" presId="urn:microsoft.com/office/officeart/2005/8/layout/orgChart1"/>
    <dgm:cxn modelId="{34E82955-A4D4-47EC-8F7A-549154C6B0AC}" type="presParOf" srcId="{4B2D1D31-BF58-47BC-AFEF-568A5AA8EE2E}" destId="{62E351D2-5525-4EEA-8EDF-B37F0C295D4D}" srcOrd="1" destOrd="0" presId="urn:microsoft.com/office/officeart/2005/8/layout/orgChart1"/>
    <dgm:cxn modelId="{7042E48D-8FA3-4B56-BA68-60684F8981DE}" type="presParOf" srcId="{C3177329-9FE1-426B-BE4C-F97A41B0AD2A}" destId="{1D476C0E-C914-48AA-8505-5B33A149F061}" srcOrd="1" destOrd="0" presId="urn:microsoft.com/office/officeart/2005/8/layout/orgChart1"/>
    <dgm:cxn modelId="{D6AAD559-28EE-4036-A714-3E456CDCF54D}" type="presParOf" srcId="{C3177329-9FE1-426B-BE4C-F97A41B0AD2A}" destId="{A5D443CB-8CA7-45CD-8107-AB1F9832AB42}" srcOrd="2" destOrd="0" presId="urn:microsoft.com/office/officeart/2005/8/layout/orgChart1"/>
    <dgm:cxn modelId="{CBD3703C-5967-4875-9415-602609B64F0E}" type="presParOf" srcId="{8AD970A5-7D11-4631-8CE3-D307DF4F86C7}" destId="{4BE466F7-076B-4588-8CAD-8F5D063B5848}" srcOrd="2" destOrd="0" presId="urn:microsoft.com/office/officeart/2005/8/layout/orgChart1"/>
    <dgm:cxn modelId="{0B2F7ABB-E51C-4383-B873-97421539E2F4}" type="presParOf" srcId="{799670AE-D7E4-49CF-8F11-DB212BDAF4DB}" destId="{EB883B00-CC43-4782-AB7A-3D4CB70A236F}" srcOrd="2" destOrd="0" presId="urn:microsoft.com/office/officeart/2005/8/layout/orgChart1"/>
    <dgm:cxn modelId="{5A8A09BA-118C-493F-A906-847B746E7956}" type="presParOf" srcId="{799670AE-D7E4-49CF-8F11-DB212BDAF4DB}" destId="{1B6948C8-8DAA-444C-B924-2FA52E9582C6}" srcOrd="3" destOrd="0" presId="urn:microsoft.com/office/officeart/2005/8/layout/orgChart1"/>
    <dgm:cxn modelId="{501F3A48-4955-4650-AC46-28AF06D0DC3C}" type="presParOf" srcId="{1B6948C8-8DAA-444C-B924-2FA52E9582C6}" destId="{C4CE50C5-CE07-4050-9264-05CCAC9C5CEC}" srcOrd="0" destOrd="0" presId="urn:microsoft.com/office/officeart/2005/8/layout/orgChart1"/>
    <dgm:cxn modelId="{E9978B82-7E9F-45EE-B5FE-5234B239A599}" type="presParOf" srcId="{C4CE50C5-CE07-4050-9264-05CCAC9C5CEC}" destId="{6938E622-C7C6-4334-9CCF-A2E48ED5BE4B}" srcOrd="0" destOrd="0" presId="urn:microsoft.com/office/officeart/2005/8/layout/orgChart1"/>
    <dgm:cxn modelId="{346BE330-136C-4472-93DF-5322BC1A8FCC}" type="presParOf" srcId="{C4CE50C5-CE07-4050-9264-05CCAC9C5CEC}" destId="{564F5E81-551A-4ABF-B012-AF97A56AF909}" srcOrd="1" destOrd="0" presId="urn:microsoft.com/office/officeart/2005/8/layout/orgChart1"/>
    <dgm:cxn modelId="{E2B9E501-A5CF-47D3-971A-44306166FF58}" type="presParOf" srcId="{1B6948C8-8DAA-444C-B924-2FA52E9582C6}" destId="{3DFA2E88-C013-437B-AD1E-A8C8652D9EE6}" srcOrd="1" destOrd="0" presId="urn:microsoft.com/office/officeart/2005/8/layout/orgChart1"/>
    <dgm:cxn modelId="{61B8D346-A12A-4162-B489-579EFCCC567B}" type="presParOf" srcId="{1B6948C8-8DAA-444C-B924-2FA52E9582C6}" destId="{BEC98C86-86C7-42F7-8361-F60B01E398AB}" srcOrd="2" destOrd="0" presId="urn:microsoft.com/office/officeart/2005/8/layout/orgChart1"/>
    <dgm:cxn modelId="{2E3AF30E-8B50-4295-8059-4772E5CC218C}" type="presParOf" srcId="{799670AE-D7E4-49CF-8F11-DB212BDAF4DB}" destId="{EA29EF75-68C8-4F60-AC47-7F28AFADD1BA}" srcOrd="4" destOrd="0" presId="urn:microsoft.com/office/officeart/2005/8/layout/orgChart1"/>
    <dgm:cxn modelId="{54172DEF-FBD1-4AC8-A622-6090A134E3E0}" type="presParOf" srcId="{799670AE-D7E4-49CF-8F11-DB212BDAF4DB}" destId="{5F34421F-B28F-4FE1-A996-E1CC2948DD88}" srcOrd="5" destOrd="0" presId="urn:microsoft.com/office/officeart/2005/8/layout/orgChart1"/>
    <dgm:cxn modelId="{3BEED717-C4A8-4CA8-AEE5-3A7515E5607C}" type="presParOf" srcId="{5F34421F-B28F-4FE1-A996-E1CC2948DD88}" destId="{F803B2AD-719C-45A3-A521-BE45E9C21BE6}" srcOrd="0" destOrd="0" presId="urn:microsoft.com/office/officeart/2005/8/layout/orgChart1"/>
    <dgm:cxn modelId="{A3F25469-B973-45A9-ADCB-FEC09AD2B9F8}" type="presParOf" srcId="{F803B2AD-719C-45A3-A521-BE45E9C21BE6}" destId="{0357F7CE-19CD-4C79-A42B-D3837488A1F6}" srcOrd="0" destOrd="0" presId="urn:microsoft.com/office/officeart/2005/8/layout/orgChart1"/>
    <dgm:cxn modelId="{5D445445-04B4-47B2-9294-FB3C64688228}" type="presParOf" srcId="{F803B2AD-719C-45A3-A521-BE45E9C21BE6}" destId="{E693CFF9-5DA7-4897-B717-29E4464E8D5E}" srcOrd="1" destOrd="0" presId="urn:microsoft.com/office/officeart/2005/8/layout/orgChart1"/>
    <dgm:cxn modelId="{70137731-5217-4C8B-A0BB-3E8C1CC32755}" type="presParOf" srcId="{5F34421F-B28F-4FE1-A996-E1CC2948DD88}" destId="{DECE830C-1ED3-426A-8DAA-5C3FA98AD681}" srcOrd="1" destOrd="0" presId="urn:microsoft.com/office/officeart/2005/8/layout/orgChart1"/>
    <dgm:cxn modelId="{B6F803CC-4692-4567-B9A5-C6F61B8D0B3B}" type="presParOf" srcId="{5F34421F-B28F-4FE1-A996-E1CC2948DD88}" destId="{E6A302D9-3300-498D-A6DA-3F4D41EF3757}" srcOrd="2" destOrd="0" presId="urn:microsoft.com/office/officeart/2005/8/layout/orgChart1"/>
    <dgm:cxn modelId="{75E30815-813F-4935-A4FC-3BEE6112CFF7}" type="presParOf" srcId="{799670AE-D7E4-49CF-8F11-DB212BDAF4DB}" destId="{DBF435E7-55B8-4F7A-B7B8-D5A7EFD58918}" srcOrd="6" destOrd="0" presId="urn:microsoft.com/office/officeart/2005/8/layout/orgChart1"/>
    <dgm:cxn modelId="{8B1F4492-35CC-4AB7-B7EB-F45E2FACC9AC}" type="presParOf" srcId="{799670AE-D7E4-49CF-8F11-DB212BDAF4DB}" destId="{46A716AF-8873-48B2-8379-C8A357F7BB08}" srcOrd="7" destOrd="0" presId="urn:microsoft.com/office/officeart/2005/8/layout/orgChart1"/>
    <dgm:cxn modelId="{463F308C-9F5A-4E94-A844-1E9CF9FFA4BB}" type="presParOf" srcId="{46A716AF-8873-48B2-8379-C8A357F7BB08}" destId="{10F5E29D-A036-44F7-AB60-F9BE72B8CBDF}" srcOrd="0" destOrd="0" presId="urn:microsoft.com/office/officeart/2005/8/layout/orgChart1"/>
    <dgm:cxn modelId="{CA3E93AF-80C8-4B4B-82E3-47F4DA27491B}" type="presParOf" srcId="{10F5E29D-A036-44F7-AB60-F9BE72B8CBDF}" destId="{0E36A60E-5CB0-47A1-A9F7-CDB36884C3E0}" srcOrd="0" destOrd="0" presId="urn:microsoft.com/office/officeart/2005/8/layout/orgChart1"/>
    <dgm:cxn modelId="{F1DABEBF-3B26-4AA6-8B45-09560D4C58D6}" type="presParOf" srcId="{10F5E29D-A036-44F7-AB60-F9BE72B8CBDF}" destId="{AD299603-3391-4232-B117-F9E971BD0FBC}" srcOrd="1" destOrd="0" presId="urn:microsoft.com/office/officeart/2005/8/layout/orgChart1"/>
    <dgm:cxn modelId="{F2877BA1-6ADD-492B-816D-06F650F7D7E5}" type="presParOf" srcId="{46A716AF-8873-48B2-8379-C8A357F7BB08}" destId="{A7916672-1BDB-49F7-921E-247F6BD4FFB0}" srcOrd="1" destOrd="0" presId="urn:microsoft.com/office/officeart/2005/8/layout/orgChart1"/>
    <dgm:cxn modelId="{3F220D49-4526-4585-AA46-DD471D4F32D5}" type="presParOf" srcId="{46A716AF-8873-48B2-8379-C8A357F7BB08}" destId="{9D20CD87-202D-4DA6-8685-96F5415541D1}" srcOrd="2" destOrd="0" presId="urn:microsoft.com/office/officeart/2005/8/layout/orgChart1"/>
    <dgm:cxn modelId="{98BFDADC-CFAB-4698-8C22-1FAECA0FFB90}" type="presParOf" srcId="{799670AE-D7E4-49CF-8F11-DB212BDAF4DB}" destId="{E4245E46-AB9A-4E6C-A044-24E084EA798D}" srcOrd="8" destOrd="0" presId="urn:microsoft.com/office/officeart/2005/8/layout/orgChart1"/>
    <dgm:cxn modelId="{97AF80A9-2C39-489E-9690-D6C6C78EF7DB}" type="presParOf" srcId="{799670AE-D7E4-49CF-8F11-DB212BDAF4DB}" destId="{1205971D-F2A7-44A2-A96D-9402ABBD7EEE}" srcOrd="9" destOrd="0" presId="urn:microsoft.com/office/officeart/2005/8/layout/orgChart1"/>
    <dgm:cxn modelId="{E5F17BAC-D7B6-4FED-8B3A-EC90E34963FE}" type="presParOf" srcId="{1205971D-F2A7-44A2-A96D-9402ABBD7EEE}" destId="{C9B736D7-22F7-449E-9DDF-C36A12302584}" srcOrd="0" destOrd="0" presId="urn:microsoft.com/office/officeart/2005/8/layout/orgChart1"/>
    <dgm:cxn modelId="{E5A08FEA-98E7-43AB-89AD-65C842D1BB66}" type="presParOf" srcId="{C9B736D7-22F7-449E-9DDF-C36A12302584}" destId="{250D770A-AE06-43F5-8447-EE56B52EBBDB}" srcOrd="0" destOrd="0" presId="urn:microsoft.com/office/officeart/2005/8/layout/orgChart1"/>
    <dgm:cxn modelId="{230DB593-A2FE-479D-881B-C66C9F6CC490}" type="presParOf" srcId="{C9B736D7-22F7-449E-9DDF-C36A12302584}" destId="{ECA6A94E-AF7D-4A5E-BD2F-6584277AFECA}" srcOrd="1" destOrd="0" presId="urn:microsoft.com/office/officeart/2005/8/layout/orgChart1"/>
    <dgm:cxn modelId="{564882AE-C247-4EBD-A04B-A2064D73FF20}" type="presParOf" srcId="{1205971D-F2A7-44A2-A96D-9402ABBD7EEE}" destId="{B4D47E02-88FB-4B0C-9949-323F46B082DF}" srcOrd="1" destOrd="0" presId="urn:microsoft.com/office/officeart/2005/8/layout/orgChart1"/>
    <dgm:cxn modelId="{21A0AB10-492C-4BE2-B626-FF231BDD173F}" type="presParOf" srcId="{1205971D-F2A7-44A2-A96D-9402ABBD7EEE}" destId="{A898D7FE-FB86-4A14-BC97-F1BE51392CE1}" srcOrd="2" destOrd="0" presId="urn:microsoft.com/office/officeart/2005/8/layout/orgChart1"/>
    <dgm:cxn modelId="{491C8EEC-B489-4FD9-A08B-F9EF48E81E95}" type="presParOf" srcId="{5B1F3196-888D-4B63-828C-A22B80A0FF60}" destId="{D4A9DC4A-178F-42B5-AEE1-315E23FB92F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E87A93-B5EC-486A-91F0-3B20B52C25E7}">
      <dsp:nvSpPr>
        <dsp:cNvPr id="0" name=""/>
        <dsp:cNvSpPr/>
      </dsp:nvSpPr>
      <dsp:spPr>
        <a:xfrm>
          <a:off x="3562829" y="2148400"/>
          <a:ext cx="132870" cy="582099"/>
        </a:xfrm>
        <a:custGeom>
          <a:avLst/>
          <a:gdLst/>
          <a:ahLst/>
          <a:cxnLst/>
          <a:rect l="0" t="0" r="0" b="0"/>
          <a:pathLst>
            <a:path>
              <a:moveTo>
                <a:pt x="132870" y="0"/>
              </a:moveTo>
              <a:lnTo>
                <a:pt x="132870" y="582099"/>
              </a:lnTo>
              <a:lnTo>
                <a:pt x="0" y="58209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0798B6-089F-448F-82F2-F4E7D686560D}">
      <dsp:nvSpPr>
        <dsp:cNvPr id="0" name=""/>
        <dsp:cNvSpPr/>
      </dsp:nvSpPr>
      <dsp:spPr>
        <a:xfrm>
          <a:off x="3695700" y="2148400"/>
          <a:ext cx="3062351" cy="1164199"/>
        </a:xfrm>
        <a:custGeom>
          <a:avLst/>
          <a:gdLst/>
          <a:ahLst/>
          <a:cxnLst/>
          <a:rect l="0" t="0" r="0" b="0"/>
          <a:pathLst>
            <a:path>
              <a:moveTo>
                <a:pt x="0" y="0"/>
              </a:moveTo>
              <a:lnTo>
                <a:pt x="0" y="1031329"/>
              </a:lnTo>
              <a:lnTo>
                <a:pt x="3062351" y="1031329"/>
              </a:lnTo>
              <a:lnTo>
                <a:pt x="3062351" y="116419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F7D69A-D247-4FB9-A6CC-559D739856D7}">
      <dsp:nvSpPr>
        <dsp:cNvPr id="0" name=""/>
        <dsp:cNvSpPr/>
      </dsp:nvSpPr>
      <dsp:spPr>
        <a:xfrm>
          <a:off x="3695700" y="2148400"/>
          <a:ext cx="1531175" cy="1164199"/>
        </a:xfrm>
        <a:custGeom>
          <a:avLst/>
          <a:gdLst/>
          <a:ahLst/>
          <a:cxnLst/>
          <a:rect l="0" t="0" r="0" b="0"/>
          <a:pathLst>
            <a:path>
              <a:moveTo>
                <a:pt x="0" y="0"/>
              </a:moveTo>
              <a:lnTo>
                <a:pt x="0" y="1031329"/>
              </a:lnTo>
              <a:lnTo>
                <a:pt x="1531175" y="1031329"/>
              </a:lnTo>
              <a:lnTo>
                <a:pt x="1531175" y="116419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A7CB9A-92C5-4EDC-80AB-F86B2F06F995}">
      <dsp:nvSpPr>
        <dsp:cNvPr id="0" name=""/>
        <dsp:cNvSpPr/>
      </dsp:nvSpPr>
      <dsp:spPr>
        <a:xfrm>
          <a:off x="3649980" y="2148400"/>
          <a:ext cx="91440" cy="1164199"/>
        </a:xfrm>
        <a:custGeom>
          <a:avLst/>
          <a:gdLst/>
          <a:ahLst/>
          <a:cxnLst/>
          <a:rect l="0" t="0" r="0" b="0"/>
          <a:pathLst>
            <a:path>
              <a:moveTo>
                <a:pt x="45720" y="0"/>
              </a:moveTo>
              <a:lnTo>
                <a:pt x="45720" y="116419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328393-14D1-41C4-A328-B970C7F14AC8}">
      <dsp:nvSpPr>
        <dsp:cNvPr id="0" name=""/>
        <dsp:cNvSpPr/>
      </dsp:nvSpPr>
      <dsp:spPr>
        <a:xfrm>
          <a:off x="2164524" y="2148400"/>
          <a:ext cx="1531175" cy="1164199"/>
        </a:xfrm>
        <a:custGeom>
          <a:avLst/>
          <a:gdLst/>
          <a:ahLst/>
          <a:cxnLst/>
          <a:rect l="0" t="0" r="0" b="0"/>
          <a:pathLst>
            <a:path>
              <a:moveTo>
                <a:pt x="1531175" y="0"/>
              </a:moveTo>
              <a:lnTo>
                <a:pt x="1531175" y="1031329"/>
              </a:lnTo>
              <a:lnTo>
                <a:pt x="0" y="1031329"/>
              </a:lnTo>
              <a:lnTo>
                <a:pt x="0" y="116419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4B8F88-17BF-4CDD-BA7A-775DE0A98C27}">
      <dsp:nvSpPr>
        <dsp:cNvPr id="0" name=""/>
        <dsp:cNvSpPr/>
      </dsp:nvSpPr>
      <dsp:spPr>
        <a:xfrm>
          <a:off x="633348" y="2148400"/>
          <a:ext cx="3062351" cy="1164199"/>
        </a:xfrm>
        <a:custGeom>
          <a:avLst/>
          <a:gdLst/>
          <a:ahLst/>
          <a:cxnLst/>
          <a:rect l="0" t="0" r="0" b="0"/>
          <a:pathLst>
            <a:path>
              <a:moveTo>
                <a:pt x="3062351" y="0"/>
              </a:moveTo>
              <a:lnTo>
                <a:pt x="3062351" y="1031329"/>
              </a:lnTo>
              <a:lnTo>
                <a:pt x="0" y="1031329"/>
              </a:lnTo>
              <a:lnTo>
                <a:pt x="0" y="116419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CC3218-FBE0-4321-B155-94302ADE2068}">
      <dsp:nvSpPr>
        <dsp:cNvPr id="0" name=""/>
        <dsp:cNvSpPr/>
      </dsp:nvSpPr>
      <dsp:spPr>
        <a:xfrm>
          <a:off x="3062982" y="1515682"/>
          <a:ext cx="1265434" cy="63271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CEO</a:t>
          </a:r>
          <a:endParaRPr lang="en-US" sz="1400" kern="1200" dirty="0"/>
        </a:p>
      </dsp:txBody>
      <dsp:txXfrm>
        <a:off x="3062982" y="1515682"/>
        <a:ext cx="1265434" cy="632717"/>
      </dsp:txXfrm>
    </dsp:sp>
    <dsp:sp modelId="{C52B179F-E9F8-4410-BB33-B3B64365C397}">
      <dsp:nvSpPr>
        <dsp:cNvPr id="0" name=""/>
        <dsp:cNvSpPr/>
      </dsp:nvSpPr>
      <dsp:spPr>
        <a:xfrm>
          <a:off x="631" y="3312599"/>
          <a:ext cx="1265434" cy="63271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Human Resources</a:t>
          </a:r>
          <a:endParaRPr lang="en-US" sz="1400" kern="1200" dirty="0"/>
        </a:p>
      </dsp:txBody>
      <dsp:txXfrm>
        <a:off x="631" y="3312599"/>
        <a:ext cx="1265434" cy="632717"/>
      </dsp:txXfrm>
    </dsp:sp>
    <dsp:sp modelId="{164D1D4B-655B-4914-84F9-0C534D5E19C8}">
      <dsp:nvSpPr>
        <dsp:cNvPr id="0" name=""/>
        <dsp:cNvSpPr/>
      </dsp:nvSpPr>
      <dsp:spPr>
        <a:xfrm>
          <a:off x="1531807" y="3312599"/>
          <a:ext cx="1265434" cy="63271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Manufacturing</a:t>
          </a:r>
          <a:endParaRPr lang="en-US" sz="1400" kern="1200" dirty="0"/>
        </a:p>
      </dsp:txBody>
      <dsp:txXfrm>
        <a:off x="1531807" y="3312599"/>
        <a:ext cx="1265434" cy="632717"/>
      </dsp:txXfrm>
    </dsp:sp>
    <dsp:sp modelId="{A3C524BA-0C55-498A-925E-4C6EC062073B}">
      <dsp:nvSpPr>
        <dsp:cNvPr id="0" name=""/>
        <dsp:cNvSpPr/>
      </dsp:nvSpPr>
      <dsp:spPr>
        <a:xfrm>
          <a:off x="3062982" y="3312599"/>
          <a:ext cx="1265434" cy="63271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Marketing</a:t>
          </a:r>
          <a:endParaRPr lang="en-US" sz="1400" kern="1200" dirty="0"/>
        </a:p>
      </dsp:txBody>
      <dsp:txXfrm>
        <a:off x="3062982" y="3312599"/>
        <a:ext cx="1265434" cy="632717"/>
      </dsp:txXfrm>
    </dsp:sp>
    <dsp:sp modelId="{94E00E52-07E2-48F5-B89A-EB428B627FB2}">
      <dsp:nvSpPr>
        <dsp:cNvPr id="0" name=""/>
        <dsp:cNvSpPr/>
      </dsp:nvSpPr>
      <dsp:spPr>
        <a:xfrm>
          <a:off x="4594158" y="3312599"/>
          <a:ext cx="1265434" cy="63271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Logistics</a:t>
          </a:r>
          <a:endParaRPr lang="en-US" sz="1400" kern="1200" dirty="0"/>
        </a:p>
      </dsp:txBody>
      <dsp:txXfrm>
        <a:off x="4594158" y="3312599"/>
        <a:ext cx="1265434" cy="632717"/>
      </dsp:txXfrm>
    </dsp:sp>
    <dsp:sp modelId="{C336E60A-A104-4B63-B793-308F0771A7B7}">
      <dsp:nvSpPr>
        <dsp:cNvPr id="0" name=""/>
        <dsp:cNvSpPr/>
      </dsp:nvSpPr>
      <dsp:spPr>
        <a:xfrm>
          <a:off x="6125334" y="3312599"/>
          <a:ext cx="1265434" cy="63271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Research and Development</a:t>
          </a:r>
          <a:endParaRPr lang="en-US" sz="1400" kern="1200" dirty="0"/>
        </a:p>
      </dsp:txBody>
      <dsp:txXfrm>
        <a:off x="6125334" y="3312599"/>
        <a:ext cx="1265434" cy="632717"/>
      </dsp:txXfrm>
    </dsp:sp>
    <dsp:sp modelId="{F344B4BA-0F0A-458F-8070-114489A811C4}">
      <dsp:nvSpPr>
        <dsp:cNvPr id="0" name=""/>
        <dsp:cNvSpPr/>
      </dsp:nvSpPr>
      <dsp:spPr>
        <a:xfrm>
          <a:off x="2297395" y="2414141"/>
          <a:ext cx="1265434" cy="63271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Staff</a:t>
          </a:r>
          <a:endParaRPr lang="en-US" sz="1400" kern="1200" dirty="0"/>
        </a:p>
      </dsp:txBody>
      <dsp:txXfrm>
        <a:off x="2297395" y="2414141"/>
        <a:ext cx="1265434" cy="6327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302077-3202-4844-8481-D670AC16C32E}">
      <dsp:nvSpPr>
        <dsp:cNvPr id="0" name=""/>
        <dsp:cNvSpPr/>
      </dsp:nvSpPr>
      <dsp:spPr>
        <a:xfrm>
          <a:off x="3871241" y="660401"/>
          <a:ext cx="108576" cy="335026"/>
        </a:xfrm>
        <a:custGeom>
          <a:avLst/>
          <a:gdLst/>
          <a:ahLst/>
          <a:cxnLst/>
          <a:rect l="0" t="0" r="0" b="0"/>
          <a:pathLst>
            <a:path>
              <a:moveTo>
                <a:pt x="0" y="0"/>
              </a:moveTo>
              <a:lnTo>
                <a:pt x="0" y="335026"/>
              </a:lnTo>
              <a:lnTo>
                <a:pt x="108576" y="33502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E87A93-B5EC-486A-91F0-3B20B52C25E7}">
      <dsp:nvSpPr>
        <dsp:cNvPr id="0" name=""/>
        <dsp:cNvSpPr/>
      </dsp:nvSpPr>
      <dsp:spPr>
        <a:xfrm>
          <a:off x="3762665" y="660401"/>
          <a:ext cx="108576" cy="335026"/>
        </a:xfrm>
        <a:custGeom>
          <a:avLst/>
          <a:gdLst/>
          <a:ahLst/>
          <a:cxnLst/>
          <a:rect l="0" t="0" r="0" b="0"/>
          <a:pathLst>
            <a:path>
              <a:moveTo>
                <a:pt x="108576" y="0"/>
              </a:moveTo>
              <a:lnTo>
                <a:pt x="108576" y="335026"/>
              </a:lnTo>
              <a:lnTo>
                <a:pt x="0" y="33502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2990E4-B944-4792-8170-31E9597DCDDC}">
      <dsp:nvSpPr>
        <dsp:cNvPr id="0" name=""/>
        <dsp:cNvSpPr/>
      </dsp:nvSpPr>
      <dsp:spPr>
        <a:xfrm>
          <a:off x="5852055" y="1988130"/>
          <a:ext cx="312390" cy="2435987"/>
        </a:xfrm>
        <a:custGeom>
          <a:avLst/>
          <a:gdLst/>
          <a:ahLst/>
          <a:cxnLst/>
          <a:rect l="0" t="0" r="0" b="0"/>
          <a:pathLst>
            <a:path>
              <a:moveTo>
                <a:pt x="0" y="0"/>
              </a:moveTo>
              <a:lnTo>
                <a:pt x="0" y="2435987"/>
              </a:lnTo>
              <a:lnTo>
                <a:pt x="312390" y="24359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7908EC-D3CF-4568-B662-75C7B09877BD}">
      <dsp:nvSpPr>
        <dsp:cNvPr id="0" name=""/>
        <dsp:cNvSpPr/>
      </dsp:nvSpPr>
      <dsp:spPr>
        <a:xfrm>
          <a:off x="5852055" y="1988130"/>
          <a:ext cx="312390" cy="1750185"/>
        </a:xfrm>
        <a:custGeom>
          <a:avLst/>
          <a:gdLst/>
          <a:ahLst/>
          <a:cxnLst/>
          <a:rect l="0" t="0" r="0" b="0"/>
          <a:pathLst>
            <a:path>
              <a:moveTo>
                <a:pt x="0" y="0"/>
              </a:moveTo>
              <a:lnTo>
                <a:pt x="0" y="1750185"/>
              </a:lnTo>
              <a:lnTo>
                <a:pt x="312390" y="175018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CC55E0-6394-466A-B7E6-5E34F8234A06}">
      <dsp:nvSpPr>
        <dsp:cNvPr id="0" name=""/>
        <dsp:cNvSpPr/>
      </dsp:nvSpPr>
      <dsp:spPr>
        <a:xfrm>
          <a:off x="5852055" y="1988130"/>
          <a:ext cx="312390" cy="1080752"/>
        </a:xfrm>
        <a:custGeom>
          <a:avLst/>
          <a:gdLst/>
          <a:ahLst/>
          <a:cxnLst/>
          <a:rect l="0" t="0" r="0" b="0"/>
          <a:pathLst>
            <a:path>
              <a:moveTo>
                <a:pt x="0" y="0"/>
              </a:moveTo>
              <a:lnTo>
                <a:pt x="0" y="1080752"/>
              </a:lnTo>
              <a:lnTo>
                <a:pt x="312390" y="108075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ED5338-5F23-48A8-B2E5-2B702C658FFE}">
      <dsp:nvSpPr>
        <dsp:cNvPr id="0" name=""/>
        <dsp:cNvSpPr/>
      </dsp:nvSpPr>
      <dsp:spPr>
        <a:xfrm>
          <a:off x="5852055" y="1988130"/>
          <a:ext cx="308771" cy="454786"/>
        </a:xfrm>
        <a:custGeom>
          <a:avLst/>
          <a:gdLst/>
          <a:ahLst/>
          <a:cxnLst/>
          <a:rect l="0" t="0" r="0" b="0"/>
          <a:pathLst>
            <a:path>
              <a:moveTo>
                <a:pt x="0" y="0"/>
              </a:moveTo>
              <a:lnTo>
                <a:pt x="0" y="454786"/>
              </a:lnTo>
              <a:lnTo>
                <a:pt x="308771" y="45478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A7CB9A-92C5-4EDC-80AB-F86B2F06F995}">
      <dsp:nvSpPr>
        <dsp:cNvPr id="0" name=""/>
        <dsp:cNvSpPr/>
      </dsp:nvSpPr>
      <dsp:spPr>
        <a:xfrm>
          <a:off x="3871241" y="660401"/>
          <a:ext cx="2394439" cy="810696"/>
        </a:xfrm>
        <a:custGeom>
          <a:avLst/>
          <a:gdLst/>
          <a:ahLst/>
          <a:cxnLst/>
          <a:rect l="0" t="0" r="0" b="0"/>
          <a:pathLst>
            <a:path>
              <a:moveTo>
                <a:pt x="0" y="0"/>
              </a:moveTo>
              <a:lnTo>
                <a:pt x="0" y="702119"/>
              </a:lnTo>
              <a:lnTo>
                <a:pt x="2394439" y="702119"/>
              </a:lnTo>
              <a:lnTo>
                <a:pt x="2394439" y="81069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121FF7-E20E-4408-83C6-2FE6ADC8745F}">
      <dsp:nvSpPr>
        <dsp:cNvPr id="0" name=""/>
        <dsp:cNvSpPr/>
      </dsp:nvSpPr>
      <dsp:spPr>
        <a:xfrm>
          <a:off x="3457615" y="1988130"/>
          <a:ext cx="155109" cy="2435987"/>
        </a:xfrm>
        <a:custGeom>
          <a:avLst/>
          <a:gdLst/>
          <a:ahLst/>
          <a:cxnLst/>
          <a:rect l="0" t="0" r="0" b="0"/>
          <a:pathLst>
            <a:path>
              <a:moveTo>
                <a:pt x="0" y="0"/>
              </a:moveTo>
              <a:lnTo>
                <a:pt x="0" y="2435987"/>
              </a:lnTo>
              <a:lnTo>
                <a:pt x="155109" y="24359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BF2D0E-2A41-47CE-B4DE-DD1260C4C439}">
      <dsp:nvSpPr>
        <dsp:cNvPr id="0" name=""/>
        <dsp:cNvSpPr/>
      </dsp:nvSpPr>
      <dsp:spPr>
        <a:xfrm>
          <a:off x="3457615" y="1988130"/>
          <a:ext cx="155109" cy="1750185"/>
        </a:xfrm>
        <a:custGeom>
          <a:avLst/>
          <a:gdLst/>
          <a:ahLst/>
          <a:cxnLst/>
          <a:rect l="0" t="0" r="0" b="0"/>
          <a:pathLst>
            <a:path>
              <a:moveTo>
                <a:pt x="0" y="0"/>
              </a:moveTo>
              <a:lnTo>
                <a:pt x="0" y="1750185"/>
              </a:lnTo>
              <a:lnTo>
                <a:pt x="155109" y="175018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80A90B-5667-45CC-B849-365E322BDC2C}">
      <dsp:nvSpPr>
        <dsp:cNvPr id="0" name=""/>
        <dsp:cNvSpPr/>
      </dsp:nvSpPr>
      <dsp:spPr>
        <a:xfrm>
          <a:off x="3457615" y="1988130"/>
          <a:ext cx="155109" cy="1080752"/>
        </a:xfrm>
        <a:custGeom>
          <a:avLst/>
          <a:gdLst/>
          <a:ahLst/>
          <a:cxnLst/>
          <a:rect l="0" t="0" r="0" b="0"/>
          <a:pathLst>
            <a:path>
              <a:moveTo>
                <a:pt x="0" y="0"/>
              </a:moveTo>
              <a:lnTo>
                <a:pt x="0" y="1080752"/>
              </a:lnTo>
              <a:lnTo>
                <a:pt x="155109" y="108075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CFDAF1-A3E3-495C-8069-D0658EC8BF69}">
      <dsp:nvSpPr>
        <dsp:cNvPr id="0" name=""/>
        <dsp:cNvSpPr/>
      </dsp:nvSpPr>
      <dsp:spPr>
        <a:xfrm>
          <a:off x="3457615" y="1988130"/>
          <a:ext cx="155109" cy="454786"/>
        </a:xfrm>
        <a:custGeom>
          <a:avLst/>
          <a:gdLst/>
          <a:ahLst/>
          <a:cxnLst/>
          <a:rect l="0" t="0" r="0" b="0"/>
          <a:pathLst>
            <a:path>
              <a:moveTo>
                <a:pt x="0" y="0"/>
              </a:moveTo>
              <a:lnTo>
                <a:pt x="0" y="454786"/>
              </a:lnTo>
              <a:lnTo>
                <a:pt x="155109" y="45478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328393-14D1-41C4-A328-B970C7F14AC8}">
      <dsp:nvSpPr>
        <dsp:cNvPr id="0" name=""/>
        <dsp:cNvSpPr/>
      </dsp:nvSpPr>
      <dsp:spPr>
        <a:xfrm>
          <a:off x="3825521" y="660401"/>
          <a:ext cx="91440" cy="810696"/>
        </a:xfrm>
        <a:custGeom>
          <a:avLst/>
          <a:gdLst/>
          <a:ahLst/>
          <a:cxnLst/>
          <a:rect l="0" t="0" r="0" b="0"/>
          <a:pathLst>
            <a:path>
              <a:moveTo>
                <a:pt x="45720" y="0"/>
              </a:moveTo>
              <a:lnTo>
                <a:pt x="45720" y="81069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CEEAC9-6177-4663-850C-FC0B285E8881}">
      <dsp:nvSpPr>
        <dsp:cNvPr id="0" name=""/>
        <dsp:cNvSpPr/>
      </dsp:nvSpPr>
      <dsp:spPr>
        <a:xfrm>
          <a:off x="1111995" y="1988130"/>
          <a:ext cx="243687" cy="2435987"/>
        </a:xfrm>
        <a:custGeom>
          <a:avLst/>
          <a:gdLst/>
          <a:ahLst/>
          <a:cxnLst/>
          <a:rect l="0" t="0" r="0" b="0"/>
          <a:pathLst>
            <a:path>
              <a:moveTo>
                <a:pt x="0" y="0"/>
              </a:moveTo>
              <a:lnTo>
                <a:pt x="0" y="2435987"/>
              </a:lnTo>
              <a:lnTo>
                <a:pt x="243687" y="24359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A64819-1838-43B1-B9C6-C28CA42C9E13}">
      <dsp:nvSpPr>
        <dsp:cNvPr id="0" name=""/>
        <dsp:cNvSpPr/>
      </dsp:nvSpPr>
      <dsp:spPr>
        <a:xfrm>
          <a:off x="1111995" y="1988130"/>
          <a:ext cx="243687" cy="1750185"/>
        </a:xfrm>
        <a:custGeom>
          <a:avLst/>
          <a:gdLst/>
          <a:ahLst/>
          <a:cxnLst/>
          <a:rect l="0" t="0" r="0" b="0"/>
          <a:pathLst>
            <a:path>
              <a:moveTo>
                <a:pt x="0" y="0"/>
              </a:moveTo>
              <a:lnTo>
                <a:pt x="0" y="1750185"/>
              </a:lnTo>
              <a:lnTo>
                <a:pt x="243687" y="175018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23E93D-9140-4C89-9CFC-AD97DABB0B01}">
      <dsp:nvSpPr>
        <dsp:cNvPr id="0" name=""/>
        <dsp:cNvSpPr/>
      </dsp:nvSpPr>
      <dsp:spPr>
        <a:xfrm>
          <a:off x="1111995" y="1988130"/>
          <a:ext cx="243687" cy="1080752"/>
        </a:xfrm>
        <a:custGeom>
          <a:avLst/>
          <a:gdLst/>
          <a:ahLst/>
          <a:cxnLst/>
          <a:rect l="0" t="0" r="0" b="0"/>
          <a:pathLst>
            <a:path>
              <a:moveTo>
                <a:pt x="0" y="0"/>
              </a:moveTo>
              <a:lnTo>
                <a:pt x="0" y="1080752"/>
              </a:lnTo>
              <a:lnTo>
                <a:pt x="243687" y="108075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6FD392-E561-43C1-B594-76E595AAD691}">
      <dsp:nvSpPr>
        <dsp:cNvPr id="0" name=""/>
        <dsp:cNvSpPr/>
      </dsp:nvSpPr>
      <dsp:spPr>
        <a:xfrm>
          <a:off x="1111995" y="1988130"/>
          <a:ext cx="243687" cy="454786"/>
        </a:xfrm>
        <a:custGeom>
          <a:avLst/>
          <a:gdLst/>
          <a:ahLst/>
          <a:cxnLst/>
          <a:rect l="0" t="0" r="0" b="0"/>
          <a:pathLst>
            <a:path>
              <a:moveTo>
                <a:pt x="0" y="0"/>
              </a:moveTo>
              <a:lnTo>
                <a:pt x="0" y="454786"/>
              </a:lnTo>
              <a:lnTo>
                <a:pt x="243687" y="45478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4B8F88-17BF-4CDD-BA7A-775DE0A98C27}">
      <dsp:nvSpPr>
        <dsp:cNvPr id="0" name=""/>
        <dsp:cNvSpPr/>
      </dsp:nvSpPr>
      <dsp:spPr>
        <a:xfrm>
          <a:off x="1525621" y="660401"/>
          <a:ext cx="2345620" cy="810696"/>
        </a:xfrm>
        <a:custGeom>
          <a:avLst/>
          <a:gdLst/>
          <a:ahLst/>
          <a:cxnLst/>
          <a:rect l="0" t="0" r="0" b="0"/>
          <a:pathLst>
            <a:path>
              <a:moveTo>
                <a:pt x="2345620" y="0"/>
              </a:moveTo>
              <a:lnTo>
                <a:pt x="2345620" y="702119"/>
              </a:lnTo>
              <a:lnTo>
                <a:pt x="0" y="702119"/>
              </a:lnTo>
              <a:lnTo>
                <a:pt x="0" y="81069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CC3218-FBE0-4321-B155-94302ADE2068}">
      <dsp:nvSpPr>
        <dsp:cNvPr id="0" name=""/>
        <dsp:cNvSpPr/>
      </dsp:nvSpPr>
      <dsp:spPr>
        <a:xfrm>
          <a:off x="3354209" y="143368"/>
          <a:ext cx="1034064" cy="5170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CEO</a:t>
          </a:r>
          <a:endParaRPr lang="en-US" sz="1600" kern="1200" dirty="0"/>
        </a:p>
      </dsp:txBody>
      <dsp:txXfrm>
        <a:off x="3354209" y="143368"/>
        <a:ext cx="1034064" cy="517032"/>
      </dsp:txXfrm>
    </dsp:sp>
    <dsp:sp modelId="{C52B179F-E9F8-4410-BB33-B3B64365C397}">
      <dsp:nvSpPr>
        <dsp:cNvPr id="0" name=""/>
        <dsp:cNvSpPr/>
      </dsp:nvSpPr>
      <dsp:spPr>
        <a:xfrm>
          <a:off x="1008588" y="1471097"/>
          <a:ext cx="1034064" cy="5170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Division A</a:t>
          </a:r>
          <a:endParaRPr lang="en-US" sz="1600" kern="1200" dirty="0"/>
        </a:p>
      </dsp:txBody>
      <dsp:txXfrm>
        <a:off x="1008588" y="1471097"/>
        <a:ext cx="1034064" cy="517032"/>
      </dsp:txXfrm>
    </dsp:sp>
    <dsp:sp modelId="{25139FA4-DD9E-4627-95B3-6960686793F5}">
      <dsp:nvSpPr>
        <dsp:cNvPr id="0" name=""/>
        <dsp:cNvSpPr/>
      </dsp:nvSpPr>
      <dsp:spPr>
        <a:xfrm>
          <a:off x="1355682" y="2184400"/>
          <a:ext cx="1034064" cy="5170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Manufacturing</a:t>
          </a:r>
          <a:endParaRPr lang="en-US" sz="1200" kern="1200" dirty="0"/>
        </a:p>
      </dsp:txBody>
      <dsp:txXfrm>
        <a:off x="1355682" y="2184400"/>
        <a:ext cx="1034064" cy="517032"/>
      </dsp:txXfrm>
    </dsp:sp>
    <dsp:sp modelId="{21B65B28-F75B-454D-9878-0ECD9B9C9FF6}">
      <dsp:nvSpPr>
        <dsp:cNvPr id="0" name=""/>
        <dsp:cNvSpPr/>
      </dsp:nvSpPr>
      <dsp:spPr>
        <a:xfrm>
          <a:off x="1355682" y="2810366"/>
          <a:ext cx="1034064" cy="5170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Marketing</a:t>
          </a:r>
          <a:endParaRPr lang="en-US" sz="1200" kern="1200" dirty="0"/>
        </a:p>
      </dsp:txBody>
      <dsp:txXfrm>
        <a:off x="1355682" y="2810366"/>
        <a:ext cx="1034064" cy="517032"/>
      </dsp:txXfrm>
    </dsp:sp>
    <dsp:sp modelId="{11ED560D-9A7A-48F7-A5B3-9F0950768262}">
      <dsp:nvSpPr>
        <dsp:cNvPr id="0" name=""/>
        <dsp:cNvSpPr/>
      </dsp:nvSpPr>
      <dsp:spPr>
        <a:xfrm>
          <a:off x="1355682" y="3479799"/>
          <a:ext cx="1034064" cy="5170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Logistics</a:t>
          </a:r>
          <a:endParaRPr lang="en-US" sz="1200" kern="1200" dirty="0"/>
        </a:p>
      </dsp:txBody>
      <dsp:txXfrm>
        <a:off x="1355682" y="3479799"/>
        <a:ext cx="1034064" cy="517032"/>
      </dsp:txXfrm>
    </dsp:sp>
    <dsp:sp modelId="{5988A357-7DD4-4B73-9AA9-4E8047445A4A}">
      <dsp:nvSpPr>
        <dsp:cNvPr id="0" name=""/>
        <dsp:cNvSpPr/>
      </dsp:nvSpPr>
      <dsp:spPr>
        <a:xfrm>
          <a:off x="1355682" y="4165601"/>
          <a:ext cx="1034064" cy="5170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Research and Development</a:t>
          </a:r>
          <a:endParaRPr lang="en-US" sz="1200" kern="1200" dirty="0"/>
        </a:p>
      </dsp:txBody>
      <dsp:txXfrm>
        <a:off x="1355682" y="4165601"/>
        <a:ext cx="1034064" cy="517032"/>
      </dsp:txXfrm>
    </dsp:sp>
    <dsp:sp modelId="{164D1D4B-655B-4914-84F9-0C534D5E19C8}">
      <dsp:nvSpPr>
        <dsp:cNvPr id="0" name=""/>
        <dsp:cNvSpPr/>
      </dsp:nvSpPr>
      <dsp:spPr>
        <a:xfrm>
          <a:off x="3354209" y="1471097"/>
          <a:ext cx="1034064" cy="5170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Division B</a:t>
          </a:r>
          <a:endParaRPr lang="en-US" sz="1600" kern="1200" dirty="0"/>
        </a:p>
      </dsp:txBody>
      <dsp:txXfrm>
        <a:off x="3354209" y="1471097"/>
        <a:ext cx="1034064" cy="517032"/>
      </dsp:txXfrm>
    </dsp:sp>
    <dsp:sp modelId="{3B82FB36-D745-4B36-8D5F-5831A980B7B8}">
      <dsp:nvSpPr>
        <dsp:cNvPr id="0" name=""/>
        <dsp:cNvSpPr/>
      </dsp:nvSpPr>
      <dsp:spPr>
        <a:xfrm>
          <a:off x="3612725" y="2184400"/>
          <a:ext cx="1034064" cy="5170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Manufacturing</a:t>
          </a:r>
          <a:endParaRPr lang="en-US" sz="1200" kern="1200" dirty="0"/>
        </a:p>
      </dsp:txBody>
      <dsp:txXfrm>
        <a:off x="3612725" y="2184400"/>
        <a:ext cx="1034064" cy="517032"/>
      </dsp:txXfrm>
    </dsp:sp>
    <dsp:sp modelId="{C7BB4C44-355C-44FE-AD6A-D139FD33B12C}">
      <dsp:nvSpPr>
        <dsp:cNvPr id="0" name=""/>
        <dsp:cNvSpPr/>
      </dsp:nvSpPr>
      <dsp:spPr>
        <a:xfrm>
          <a:off x="3612725" y="2810366"/>
          <a:ext cx="1034064" cy="5170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Marketing</a:t>
          </a:r>
          <a:endParaRPr lang="en-US" sz="1200" kern="1200" dirty="0"/>
        </a:p>
      </dsp:txBody>
      <dsp:txXfrm>
        <a:off x="3612725" y="2810366"/>
        <a:ext cx="1034064" cy="517032"/>
      </dsp:txXfrm>
    </dsp:sp>
    <dsp:sp modelId="{2AEAF841-E59D-4C3F-AD09-1668DA1FB9E0}">
      <dsp:nvSpPr>
        <dsp:cNvPr id="0" name=""/>
        <dsp:cNvSpPr/>
      </dsp:nvSpPr>
      <dsp:spPr>
        <a:xfrm>
          <a:off x="3612725" y="3479799"/>
          <a:ext cx="1034064" cy="5170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Logistics</a:t>
          </a:r>
          <a:endParaRPr lang="en-US" sz="1200" kern="1200" dirty="0"/>
        </a:p>
      </dsp:txBody>
      <dsp:txXfrm>
        <a:off x="3612725" y="3479799"/>
        <a:ext cx="1034064" cy="517032"/>
      </dsp:txXfrm>
    </dsp:sp>
    <dsp:sp modelId="{034A6798-3CE1-4E87-89F6-6A1FD82E1796}">
      <dsp:nvSpPr>
        <dsp:cNvPr id="0" name=""/>
        <dsp:cNvSpPr/>
      </dsp:nvSpPr>
      <dsp:spPr>
        <a:xfrm>
          <a:off x="3612725" y="4165601"/>
          <a:ext cx="1034064" cy="5170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Research and Development</a:t>
          </a:r>
          <a:endParaRPr lang="en-US" sz="1200" kern="1200" dirty="0"/>
        </a:p>
      </dsp:txBody>
      <dsp:txXfrm>
        <a:off x="3612725" y="4165601"/>
        <a:ext cx="1034064" cy="517032"/>
      </dsp:txXfrm>
    </dsp:sp>
    <dsp:sp modelId="{A3C524BA-0C55-498A-925E-4C6EC062073B}">
      <dsp:nvSpPr>
        <dsp:cNvPr id="0" name=""/>
        <dsp:cNvSpPr/>
      </dsp:nvSpPr>
      <dsp:spPr>
        <a:xfrm>
          <a:off x="5748648" y="1471097"/>
          <a:ext cx="1034064" cy="5170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Division C</a:t>
          </a:r>
          <a:endParaRPr lang="en-US" sz="1600" kern="1200" dirty="0"/>
        </a:p>
      </dsp:txBody>
      <dsp:txXfrm>
        <a:off x="5748648" y="1471097"/>
        <a:ext cx="1034064" cy="517032"/>
      </dsp:txXfrm>
    </dsp:sp>
    <dsp:sp modelId="{80F15CCD-D786-499E-A7B9-D1F7E0447C05}">
      <dsp:nvSpPr>
        <dsp:cNvPr id="0" name=""/>
        <dsp:cNvSpPr/>
      </dsp:nvSpPr>
      <dsp:spPr>
        <a:xfrm>
          <a:off x="6160826" y="2184400"/>
          <a:ext cx="1034064" cy="5170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Manufacturing</a:t>
          </a:r>
          <a:endParaRPr lang="en-US" sz="1200" kern="1200" dirty="0"/>
        </a:p>
      </dsp:txBody>
      <dsp:txXfrm>
        <a:off x="6160826" y="2184400"/>
        <a:ext cx="1034064" cy="517032"/>
      </dsp:txXfrm>
    </dsp:sp>
    <dsp:sp modelId="{56E4EDFD-497B-4A9E-9735-1FE1B9251474}">
      <dsp:nvSpPr>
        <dsp:cNvPr id="0" name=""/>
        <dsp:cNvSpPr/>
      </dsp:nvSpPr>
      <dsp:spPr>
        <a:xfrm>
          <a:off x="6164446" y="2810366"/>
          <a:ext cx="1034064" cy="5170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Marketing</a:t>
          </a:r>
          <a:endParaRPr lang="en-US" sz="1200" kern="1200" dirty="0"/>
        </a:p>
      </dsp:txBody>
      <dsp:txXfrm>
        <a:off x="6164446" y="2810366"/>
        <a:ext cx="1034064" cy="517032"/>
      </dsp:txXfrm>
    </dsp:sp>
    <dsp:sp modelId="{311B5AE5-2546-4B28-8E86-BE7F8A877F39}">
      <dsp:nvSpPr>
        <dsp:cNvPr id="0" name=""/>
        <dsp:cNvSpPr/>
      </dsp:nvSpPr>
      <dsp:spPr>
        <a:xfrm>
          <a:off x="6164446" y="3479799"/>
          <a:ext cx="1034064" cy="5170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Logistics</a:t>
          </a:r>
          <a:endParaRPr lang="en-US" sz="1200" kern="1200" dirty="0"/>
        </a:p>
      </dsp:txBody>
      <dsp:txXfrm>
        <a:off x="6164446" y="3479799"/>
        <a:ext cx="1034064" cy="517032"/>
      </dsp:txXfrm>
    </dsp:sp>
    <dsp:sp modelId="{373622C4-F69F-4417-A9A6-2CE8CA5B260D}">
      <dsp:nvSpPr>
        <dsp:cNvPr id="0" name=""/>
        <dsp:cNvSpPr/>
      </dsp:nvSpPr>
      <dsp:spPr>
        <a:xfrm>
          <a:off x="6164446" y="4165601"/>
          <a:ext cx="1034064" cy="5170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Research and Development</a:t>
          </a:r>
          <a:endParaRPr lang="en-US" sz="1200" kern="1200" dirty="0"/>
        </a:p>
      </dsp:txBody>
      <dsp:txXfrm>
        <a:off x="6164446" y="4165601"/>
        <a:ext cx="1034064" cy="517032"/>
      </dsp:txXfrm>
    </dsp:sp>
    <dsp:sp modelId="{F344B4BA-0F0A-458F-8070-114489A811C4}">
      <dsp:nvSpPr>
        <dsp:cNvPr id="0" name=""/>
        <dsp:cNvSpPr/>
      </dsp:nvSpPr>
      <dsp:spPr>
        <a:xfrm>
          <a:off x="2728600" y="736911"/>
          <a:ext cx="1034064" cy="5170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Executives</a:t>
          </a:r>
          <a:endParaRPr lang="en-US" sz="1200" kern="1200" dirty="0"/>
        </a:p>
      </dsp:txBody>
      <dsp:txXfrm>
        <a:off x="2728600" y="736911"/>
        <a:ext cx="1034064" cy="517032"/>
      </dsp:txXfrm>
    </dsp:sp>
    <dsp:sp modelId="{5BA33175-2797-4808-ACA2-6AB77A86EBC0}">
      <dsp:nvSpPr>
        <dsp:cNvPr id="0" name=""/>
        <dsp:cNvSpPr/>
      </dsp:nvSpPr>
      <dsp:spPr>
        <a:xfrm>
          <a:off x="3979818" y="736911"/>
          <a:ext cx="1034064" cy="5170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Staff</a:t>
          </a:r>
          <a:endParaRPr lang="en-US" sz="1200" kern="1200" dirty="0"/>
        </a:p>
      </dsp:txBody>
      <dsp:txXfrm>
        <a:off x="3979818" y="736911"/>
        <a:ext cx="1034064" cy="5170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245E46-AB9A-4E6C-A044-24E084EA798D}">
      <dsp:nvSpPr>
        <dsp:cNvPr id="0" name=""/>
        <dsp:cNvSpPr/>
      </dsp:nvSpPr>
      <dsp:spPr>
        <a:xfrm>
          <a:off x="3048000" y="502837"/>
          <a:ext cx="2426605" cy="210573"/>
        </a:xfrm>
        <a:custGeom>
          <a:avLst/>
          <a:gdLst/>
          <a:ahLst/>
          <a:cxnLst/>
          <a:rect l="0" t="0" r="0" b="0"/>
          <a:pathLst>
            <a:path>
              <a:moveTo>
                <a:pt x="0" y="0"/>
              </a:moveTo>
              <a:lnTo>
                <a:pt x="0" y="105286"/>
              </a:lnTo>
              <a:lnTo>
                <a:pt x="2426605" y="105286"/>
              </a:lnTo>
              <a:lnTo>
                <a:pt x="2426605" y="21057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F435E7-55B8-4F7A-B7B8-D5A7EFD58918}">
      <dsp:nvSpPr>
        <dsp:cNvPr id="0" name=""/>
        <dsp:cNvSpPr/>
      </dsp:nvSpPr>
      <dsp:spPr>
        <a:xfrm>
          <a:off x="3048000" y="502837"/>
          <a:ext cx="1213302" cy="210573"/>
        </a:xfrm>
        <a:custGeom>
          <a:avLst/>
          <a:gdLst/>
          <a:ahLst/>
          <a:cxnLst/>
          <a:rect l="0" t="0" r="0" b="0"/>
          <a:pathLst>
            <a:path>
              <a:moveTo>
                <a:pt x="0" y="0"/>
              </a:moveTo>
              <a:lnTo>
                <a:pt x="0" y="105286"/>
              </a:lnTo>
              <a:lnTo>
                <a:pt x="1213302" y="105286"/>
              </a:lnTo>
              <a:lnTo>
                <a:pt x="1213302" y="21057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29EF75-68C8-4F60-AC47-7F28AFADD1BA}">
      <dsp:nvSpPr>
        <dsp:cNvPr id="0" name=""/>
        <dsp:cNvSpPr/>
      </dsp:nvSpPr>
      <dsp:spPr>
        <a:xfrm>
          <a:off x="3002280" y="502837"/>
          <a:ext cx="91440" cy="210573"/>
        </a:xfrm>
        <a:custGeom>
          <a:avLst/>
          <a:gdLst/>
          <a:ahLst/>
          <a:cxnLst/>
          <a:rect l="0" t="0" r="0" b="0"/>
          <a:pathLst>
            <a:path>
              <a:moveTo>
                <a:pt x="45720" y="0"/>
              </a:moveTo>
              <a:lnTo>
                <a:pt x="45720" y="21057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883B00-CC43-4782-AB7A-3D4CB70A236F}">
      <dsp:nvSpPr>
        <dsp:cNvPr id="0" name=""/>
        <dsp:cNvSpPr/>
      </dsp:nvSpPr>
      <dsp:spPr>
        <a:xfrm>
          <a:off x="1834697" y="502837"/>
          <a:ext cx="1213302" cy="210573"/>
        </a:xfrm>
        <a:custGeom>
          <a:avLst/>
          <a:gdLst/>
          <a:ahLst/>
          <a:cxnLst/>
          <a:rect l="0" t="0" r="0" b="0"/>
          <a:pathLst>
            <a:path>
              <a:moveTo>
                <a:pt x="1213302" y="0"/>
              </a:moveTo>
              <a:lnTo>
                <a:pt x="1213302" y="105286"/>
              </a:lnTo>
              <a:lnTo>
                <a:pt x="0" y="105286"/>
              </a:lnTo>
              <a:lnTo>
                <a:pt x="0" y="21057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0F1213-F722-4BC7-A795-10EA960A6D99}">
      <dsp:nvSpPr>
        <dsp:cNvPr id="0" name=""/>
        <dsp:cNvSpPr/>
      </dsp:nvSpPr>
      <dsp:spPr>
        <a:xfrm>
          <a:off x="54552" y="1214775"/>
          <a:ext cx="91440" cy="2597069"/>
        </a:xfrm>
        <a:custGeom>
          <a:avLst/>
          <a:gdLst/>
          <a:ahLst/>
          <a:cxnLst/>
          <a:rect l="0" t="0" r="0" b="0"/>
          <a:pathLst>
            <a:path>
              <a:moveTo>
                <a:pt x="45720" y="0"/>
              </a:moveTo>
              <a:lnTo>
                <a:pt x="45720" y="2597069"/>
              </a:lnTo>
              <a:lnTo>
                <a:pt x="85722" y="259706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E85AB4-B203-4CA9-AF7F-081DD62F70C2}">
      <dsp:nvSpPr>
        <dsp:cNvPr id="0" name=""/>
        <dsp:cNvSpPr/>
      </dsp:nvSpPr>
      <dsp:spPr>
        <a:xfrm>
          <a:off x="54552" y="1214775"/>
          <a:ext cx="91440" cy="1885131"/>
        </a:xfrm>
        <a:custGeom>
          <a:avLst/>
          <a:gdLst/>
          <a:ahLst/>
          <a:cxnLst/>
          <a:rect l="0" t="0" r="0" b="0"/>
          <a:pathLst>
            <a:path>
              <a:moveTo>
                <a:pt x="45720" y="0"/>
              </a:moveTo>
              <a:lnTo>
                <a:pt x="45720" y="1885131"/>
              </a:lnTo>
              <a:lnTo>
                <a:pt x="85722" y="188513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5DD64F-6C45-41B8-8F51-145EBF3FE6E1}">
      <dsp:nvSpPr>
        <dsp:cNvPr id="0" name=""/>
        <dsp:cNvSpPr/>
      </dsp:nvSpPr>
      <dsp:spPr>
        <a:xfrm>
          <a:off x="54552" y="1214775"/>
          <a:ext cx="91440" cy="1173193"/>
        </a:xfrm>
        <a:custGeom>
          <a:avLst/>
          <a:gdLst/>
          <a:ahLst/>
          <a:cxnLst/>
          <a:rect l="0" t="0" r="0" b="0"/>
          <a:pathLst>
            <a:path>
              <a:moveTo>
                <a:pt x="45720" y="0"/>
              </a:moveTo>
              <a:lnTo>
                <a:pt x="45720" y="1173193"/>
              </a:lnTo>
              <a:lnTo>
                <a:pt x="85722" y="117319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7C3CE6-AE76-4D5D-9734-7A1ED80E18F3}">
      <dsp:nvSpPr>
        <dsp:cNvPr id="0" name=""/>
        <dsp:cNvSpPr/>
      </dsp:nvSpPr>
      <dsp:spPr>
        <a:xfrm>
          <a:off x="54552" y="1214775"/>
          <a:ext cx="91440" cy="461255"/>
        </a:xfrm>
        <a:custGeom>
          <a:avLst/>
          <a:gdLst/>
          <a:ahLst/>
          <a:cxnLst/>
          <a:rect l="0" t="0" r="0" b="0"/>
          <a:pathLst>
            <a:path>
              <a:moveTo>
                <a:pt x="45720" y="0"/>
              </a:moveTo>
              <a:lnTo>
                <a:pt x="45720" y="461255"/>
              </a:lnTo>
              <a:lnTo>
                <a:pt x="85722" y="46125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1F7731-DA0F-4B6C-8277-3D884CB6E6C1}">
      <dsp:nvSpPr>
        <dsp:cNvPr id="0" name=""/>
        <dsp:cNvSpPr/>
      </dsp:nvSpPr>
      <dsp:spPr>
        <a:xfrm>
          <a:off x="501364" y="502837"/>
          <a:ext cx="2546635" cy="210573"/>
        </a:xfrm>
        <a:custGeom>
          <a:avLst/>
          <a:gdLst/>
          <a:ahLst/>
          <a:cxnLst/>
          <a:rect l="0" t="0" r="0" b="0"/>
          <a:pathLst>
            <a:path>
              <a:moveTo>
                <a:pt x="2546635" y="0"/>
              </a:moveTo>
              <a:lnTo>
                <a:pt x="2546635" y="105286"/>
              </a:lnTo>
              <a:lnTo>
                <a:pt x="0" y="105286"/>
              </a:lnTo>
              <a:lnTo>
                <a:pt x="0" y="21057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0A7287-948F-4BF1-8405-D027644ABC44}">
      <dsp:nvSpPr>
        <dsp:cNvPr id="0" name=""/>
        <dsp:cNvSpPr/>
      </dsp:nvSpPr>
      <dsp:spPr>
        <a:xfrm>
          <a:off x="2546635" y="1472"/>
          <a:ext cx="1002729" cy="50136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CEO</a:t>
          </a:r>
          <a:endParaRPr lang="en-US" sz="1200" kern="1200" dirty="0"/>
        </a:p>
      </dsp:txBody>
      <dsp:txXfrm>
        <a:off x="2546635" y="1472"/>
        <a:ext cx="1002729" cy="501364"/>
      </dsp:txXfrm>
    </dsp:sp>
    <dsp:sp modelId="{D300D4F2-5C7E-4079-A439-5E720310470F}">
      <dsp:nvSpPr>
        <dsp:cNvPr id="0" name=""/>
        <dsp:cNvSpPr/>
      </dsp:nvSpPr>
      <dsp:spPr>
        <a:xfrm>
          <a:off x="0" y="713410"/>
          <a:ext cx="1002729" cy="50136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Products</a:t>
          </a:r>
          <a:endParaRPr lang="en-US" sz="1200" kern="1200" dirty="0"/>
        </a:p>
      </dsp:txBody>
      <dsp:txXfrm>
        <a:off x="0" y="713410"/>
        <a:ext cx="1002729" cy="501364"/>
      </dsp:txXfrm>
    </dsp:sp>
    <dsp:sp modelId="{2BBECBFF-7A1D-40CB-B983-288480970454}">
      <dsp:nvSpPr>
        <dsp:cNvPr id="0" name=""/>
        <dsp:cNvSpPr/>
      </dsp:nvSpPr>
      <dsp:spPr>
        <a:xfrm>
          <a:off x="140274" y="1425348"/>
          <a:ext cx="1002729" cy="50136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Product A</a:t>
          </a:r>
          <a:endParaRPr lang="en-US" sz="1200" kern="1200" dirty="0"/>
        </a:p>
      </dsp:txBody>
      <dsp:txXfrm>
        <a:off x="140274" y="1425348"/>
        <a:ext cx="1002729" cy="501364"/>
      </dsp:txXfrm>
    </dsp:sp>
    <dsp:sp modelId="{B1CABE11-76CF-4FA3-A827-886C255F247D}">
      <dsp:nvSpPr>
        <dsp:cNvPr id="0" name=""/>
        <dsp:cNvSpPr/>
      </dsp:nvSpPr>
      <dsp:spPr>
        <a:xfrm>
          <a:off x="140274" y="2137286"/>
          <a:ext cx="1002729" cy="50136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Product B</a:t>
          </a:r>
          <a:endParaRPr lang="en-US" sz="1200" kern="1200" dirty="0"/>
        </a:p>
      </dsp:txBody>
      <dsp:txXfrm>
        <a:off x="140274" y="2137286"/>
        <a:ext cx="1002729" cy="501364"/>
      </dsp:txXfrm>
    </dsp:sp>
    <dsp:sp modelId="{FEF28189-2EB2-43AA-8C18-ADA583046984}">
      <dsp:nvSpPr>
        <dsp:cNvPr id="0" name=""/>
        <dsp:cNvSpPr/>
      </dsp:nvSpPr>
      <dsp:spPr>
        <a:xfrm>
          <a:off x="140274" y="2849224"/>
          <a:ext cx="1002729" cy="50136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Product C</a:t>
          </a:r>
          <a:endParaRPr lang="en-US" sz="1200" kern="1200" dirty="0"/>
        </a:p>
      </dsp:txBody>
      <dsp:txXfrm>
        <a:off x="140274" y="2849224"/>
        <a:ext cx="1002729" cy="501364"/>
      </dsp:txXfrm>
    </dsp:sp>
    <dsp:sp modelId="{A025C52A-BE50-4F95-B521-A1F887CACBF4}">
      <dsp:nvSpPr>
        <dsp:cNvPr id="0" name=""/>
        <dsp:cNvSpPr/>
      </dsp:nvSpPr>
      <dsp:spPr>
        <a:xfrm>
          <a:off x="140274" y="3561162"/>
          <a:ext cx="1002729" cy="50136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Product D</a:t>
          </a:r>
          <a:endParaRPr lang="en-US" sz="1200" kern="1200" dirty="0"/>
        </a:p>
      </dsp:txBody>
      <dsp:txXfrm>
        <a:off x="140274" y="3561162"/>
        <a:ext cx="1002729" cy="501364"/>
      </dsp:txXfrm>
    </dsp:sp>
    <dsp:sp modelId="{6938E622-C7C6-4334-9CCF-A2E48ED5BE4B}">
      <dsp:nvSpPr>
        <dsp:cNvPr id="0" name=""/>
        <dsp:cNvSpPr/>
      </dsp:nvSpPr>
      <dsp:spPr>
        <a:xfrm>
          <a:off x="1333332" y="713410"/>
          <a:ext cx="1002729" cy="50136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Manufacturing</a:t>
          </a:r>
          <a:endParaRPr lang="en-US" sz="1200" kern="1200" dirty="0"/>
        </a:p>
      </dsp:txBody>
      <dsp:txXfrm>
        <a:off x="1333332" y="713410"/>
        <a:ext cx="1002729" cy="501364"/>
      </dsp:txXfrm>
    </dsp:sp>
    <dsp:sp modelId="{0357F7CE-19CD-4C79-A42B-D3837488A1F6}">
      <dsp:nvSpPr>
        <dsp:cNvPr id="0" name=""/>
        <dsp:cNvSpPr/>
      </dsp:nvSpPr>
      <dsp:spPr>
        <a:xfrm>
          <a:off x="2546635" y="713410"/>
          <a:ext cx="1002729" cy="50136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Marketing</a:t>
          </a:r>
          <a:endParaRPr lang="en-US" sz="1200" kern="1200" dirty="0"/>
        </a:p>
      </dsp:txBody>
      <dsp:txXfrm>
        <a:off x="2546635" y="713410"/>
        <a:ext cx="1002729" cy="501364"/>
      </dsp:txXfrm>
    </dsp:sp>
    <dsp:sp modelId="{0E36A60E-5CB0-47A1-A9F7-CDB36884C3E0}">
      <dsp:nvSpPr>
        <dsp:cNvPr id="0" name=""/>
        <dsp:cNvSpPr/>
      </dsp:nvSpPr>
      <dsp:spPr>
        <a:xfrm>
          <a:off x="3759937" y="713410"/>
          <a:ext cx="1002729" cy="50136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Logistics</a:t>
          </a:r>
          <a:endParaRPr lang="en-US" sz="1200" kern="1200" dirty="0"/>
        </a:p>
      </dsp:txBody>
      <dsp:txXfrm>
        <a:off x="3759937" y="713410"/>
        <a:ext cx="1002729" cy="501364"/>
      </dsp:txXfrm>
    </dsp:sp>
    <dsp:sp modelId="{250D770A-AE06-43F5-8447-EE56B52EBBDB}">
      <dsp:nvSpPr>
        <dsp:cNvPr id="0" name=""/>
        <dsp:cNvSpPr/>
      </dsp:nvSpPr>
      <dsp:spPr>
        <a:xfrm>
          <a:off x="4973240" y="713410"/>
          <a:ext cx="1002729" cy="50136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Research and Development</a:t>
          </a:r>
          <a:endParaRPr lang="en-US" sz="1200" kern="1200" dirty="0"/>
        </a:p>
      </dsp:txBody>
      <dsp:txXfrm>
        <a:off x="4973240" y="713410"/>
        <a:ext cx="1002729" cy="50136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CA5AE962-139C-4978-BBB1-EAC5A9997EC7}" type="datetimeFigureOut">
              <a:rPr lang="en-US" smtClean="0"/>
              <a:pPr/>
              <a:t>8/24/2016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1DB941AB-FC5A-45B6-ADDD-B5D8CD6566ED}" type="slidenum">
              <a:rPr lang="en-US" smtClean="0"/>
              <a:pPr/>
              <a:t>‹#›</a:t>
            </a:fld>
            <a:endParaRPr lang="en-US"/>
          </a:p>
        </p:txBody>
      </p:sp>
    </p:spTree>
    <p:extLst>
      <p:ext uri="{BB962C8B-B14F-4D97-AF65-F5344CB8AC3E}">
        <p14:creationId xmlns:p14="http://schemas.microsoft.com/office/powerpoint/2010/main" val="3233686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a:t>
            </a:fld>
            <a:endParaRPr lang="en-US"/>
          </a:p>
        </p:txBody>
      </p:sp>
    </p:spTree>
    <p:extLst>
      <p:ext uri="{BB962C8B-B14F-4D97-AF65-F5344CB8AC3E}">
        <p14:creationId xmlns:p14="http://schemas.microsoft.com/office/powerpoint/2010/main" val="2176464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Divisions work well because they allow a team to focus upon a single product or service, with a leadership structure that supports its major strategic objectives. Having its own president or vice president makes it more likely the division will receive the resources it needs from the company. Also, a division's focus allows it to build a common culture and esprit-de-corps that contributes both to higher morale and a better knowledge of the division's portfolio.</a:t>
            </a:r>
          </a:p>
          <a:p>
            <a:endParaRPr lang="en-US" dirty="0" smtClean="0"/>
          </a:p>
          <a:p>
            <a:r>
              <a:rPr lang="en-US" dirty="0" smtClean="0"/>
              <a:t>A divisional structure also has weaknesses. A company consisting of competing divisions may encourage office politics instead of sound strategic thinking. One division may act to undermine another.  Divisions can bring specialization that can lead to incompatibilities. For example, Microsoft's business-software division developed Social Connector in Microsoft Office Outlook 2010</a:t>
            </a:r>
            <a:r>
              <a:rPr lang="en-US" baseline="0" dirty="0" smtClean="0"/>
              <a:t> which was incompatible with </a:t>
            </a:r>
            <a:r>
              <a:rPr lang="en-US" dirty="0" smtClean="0"/>
              <a:t>SharePoint and Windows Live.</a:t>
            </a:r>
            <a:r>
              <a:rPr lang="en-US" baseline="0" dirty="0" smtClean="0"/>
              <a:t>  </a:t>
            </a:r>
            <a:r>
              <a:rPr lang="en-US" dirty="0" smtClean="0"/>
              <a:t>The divisional structure may have contributed to a situation where products were incompatible across internal business units. </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10</a:t>
            </a:fld>
            <a:endParaRPr lang="en-US"/>
          </a:p>
        </p:txBody>
      </p:sp>
    </p:spTree>
    <p:extLst>
      <p:ext uri="{BB962C8B-B14F-4D97-AF65-F5344CB8AC3E}">
        <p14:creationId xmlns:p14="http://schemas.microsoft.com/office/powerpoint/2010/main" val="1552005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matrix organization is a blend of the </a:t>
            </a:r>
            <a:r>
              <a:rPr lang="en-US" dirty="0" err="1" smtClean="0"/>
              <a:t>projectized</a:t>
            </a:r>
            <a:r>
              <a:rPr lang="en-US" dirty="0" smtClean="0"/>
              <a:t> and the functional organization structures.  The authority of a functional manager flows vertically downwards, and the authority of the project manager flows sideways. </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11</a:t>
            </a:fld>
            <a:endParaRPr lang="en-US"/>
          </a:p>
        </p:txBody>
      </p:sp>
    </p:spTree>
    <p:extLst>
      <p:ext uri="{BB962C8B-B14F-4D97-AF65-F5344CB8AC3E}">
        <p14:creationId xmlns:p14="http://schemas.microsoft.com/office/powerpoint/2010/main" val="3382925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Since these authorities flow downward and sideways, this structure is called the matrix organization structure.  In a matrix organization, employees may report to two bosses,</a:t>
            </a:r>
            <a:r>
              <a:rPr lang="en-US" baseline="0" dirty="0" smtClean="0"/>
              <a:t> t</a:t>
            </a:r>
            <a:r>
              <a:rPr lang="en-US" dirty="0" smtClean="0"/>
              <a:t>he first boss will be the functional manager and the other can be a project manager.</a:t>
            </a:r>
          </a:p>
          <a:p>
            <a:endParaRPr lang="en-US" dirty="0" smtClean="0"/>
          </a:p>
          <a:p>
            <a:r>
              <a:rPr lang="en-US" dirty="0" smtClean="0"/>
              <a:t>In a matrix structure, the knowledge, skill, or talent of an employee is shared between the functional department and project management team.</a:t>
            </a:r>
          </a:p>
          <a:p>
            <a:endParaRPr lang="en-US" dirty="0" smtClean="0"/>
          </a:p>
          <a:p>
            <a:r>
              <a:rPr lang="en-US" dirty="0" smtClean="0"/>
              <a:t>Working in a matrix organization can be challenging because you have a confusing role and you may have to report to two bosses. To avoid confusion and work efficiently in a matrix organization, you must be clear on your role and responsibilities and the work priorities.</a:t>
            </a:r>
          </a:p>
          <a:p>
            <a:endParaRPr lang="en-US" dirty="0" smtClean="0"/>
          </a:p>
          <a:p>
            <a:r>
              <a:rPr lang="en-US" dirty="0" smtClean="0"/>
              <a:t>The matrix organization structure exists in large and multi-project organizations where they can relocate employees whenever and wherever their services are needed. The matrix structure has the flexibility of relocating the organization’s talent. The employees are considered to be shared resources among the projects and functional units.</a:t>
            </a:r>
          </a:p>
        </p:txBody>
      </p:sp>
      <p:sp>
        <p:nvSpPr>
          <p:cNvPr id="4" name="Slide Number Placeholder 3"/>
          <p:cNvSpPr>
            <a:spLocks noGrp="1"/>
          </p:cNvSpPr>
          <p:nvPr>
            <p:ph type="sldNum" sz="quarter" idx="10"/>
          </p:nvPr>
        </p:nvSpPr>
        <p:spPr/>
        <p:txBody>
          <a:bodyPr/>
          <a:lstStyle/>
          <a:p>
            <a:fld id="{1DB941AB-FC5A-45B6-ADDD-B5D8CD6566ED}" type="slidenum">
              <a:rPr lang="en-US" smtClean="0"/>
              <a:pPr/>
              <a:t>12</a:t>
            </a:fld>
            <a:endParaRPr lang="en-US"/>
          </a:p>
        </p:txBody>
      </p:sp>
    </p:spTree>
    <p:extLst>
      <p:ext uri="{BB962C8B-B14F-4D97-AF65-F5344CB8AC3E}">
        <p14:creationId xmlns:p14="http://schemas.microsoft.com/office/powerpoint/2010/main" val="3904449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product</a:t>
            </a:r>
            <a:r>
              <a:rPr lang="en-US" baseline="0" dirty="0" smtClean="0"/>
              <a:t> team is a form of a matrix, except the e</a:t>
            </a:r>
            <a:r>
              <a:rPr lang="en-US" dirty="0" smtClean="0"/>
              <a:t>mployees are permanently assigned and report to the product team </a:t>
            </a:r>
            <a:r>
              <a:rPr lang="en-US" dirty="0" smtClean="0"/>
              <a:t>hierarchy.  This</a:t>
            </a:r>
            <a:r>
              <a:rPr lang="en-US" baseline="0" dirty="0" smtClean="0"/>
              <a:t> </a:t>
            </a:r>
            <a:r>
              <a:rPr lang="en-US" baseline="0" dirty="0" smtClean="0"/>
              <a:t>e</a:t>
            </a:r>
            <a:r>
              <a:rPr lang="en-US" dirty="0" smtClean="0"/>
              <a:t>liminates dual reporting.</a:t>
            </a:r>
          </a:p>
          <a:p>
            <a:endParaRPr lang="en-US" dirty="0" smtClean="0"/>
          </a:p>
          <a:p>
            <a:r>
              <a:rPr lang="en-US" dirty="0" smtClean="0"/>
              <a:t>The disadvantage of</a:t>
            </a:r>
            <a:r>
              <a:rPr lang="en-US" baseline="0" dirty="0" smtClean="0"/>
              <a:t> this structure becomes evident when a project or product is finished.  The firm must reassign the employees to another project or let them go.  Keeping all employees becomes a constant challenge for management.  New work must be phased properly to minimize unproductive time.</a:t>
            </a:r>
            <a:endParaRPr lang="en-US" dirty="0" smtClean="0"/>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13</a:t>
            </a:fld>
            <a:endParaRPr lang="en-US"/>
          </a:p>
        </p:txBody>
      </p:sp>
    </p:spTree>
    <p:extLst>
      <p:ext uri="{BB962C8B-B14F-4D97-AF65-F5344CB8AC3E}">
        <p14:creationId xmlns:p14="http://schemas.microsoft.com/office/powerpoint/2010/main" val="539099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are some more definitions.</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14</a:t>
            </a:fld>
            <a:endParaRPr lang="en-US"/>
          </a:p>
        </p:txBody>
      </p:sp>
    </p:spTree>
    <p:extLst>
      <p:ext uri="{BB962C8B-B14F-4D97-AF65-F5344CB8AC3E}">
        <p14:creationId xmlns:p14="http://schemas.microsoft.com/office/powerpoint/2010/main" val="940357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hard and fast rule exists.  Look at two</a:t>
            </a:r>
            <a:r>
              <a:rPr lang="en-US" baseline="0" dirty="0" smtClean="0"/>
              <a:t> books on management and you will likely get two different answers.</a:t>
            </a:r>
          </a:p>
          <a:p>
            <a:endParaRPr lang="en-US" baseline="0" dirty="0" smtClean="0"/>
          </a:p>
          <a:p>
            <a:r>
              <a:rPr lang="en-US" baseline="0" dirty="0" smtClean="0"/>
              <a:t>In general, a tall firm is more than three levels.  A flat form is three or fewer.</a:t>
            </a:r>
          </a:p>
          <a:p>
            <a:endParaRPr lang="en-US" baseline="0" dirty="0" smtClean="0"/>
          </a:p>
          <a:p>
            <a:r>
              <a:rPr lang="en-US" baseline="0" dirty="0" smtClean="0"/>
              <a:t>Flat forms usually have better communication, but we are limited by “span of control.”  Each manager has a limit on the number of employees that can be effectively managed.  Every manager is different, but that limit for most people is around seven.  So any firm with more than 200 employees “must” have more than three levels.</a:t>
            </a:r>
          </a:p>
          <a:p>
            <a:endParaRPr lang="en-US" baseline="0" dirty="0" smtClean="0"/>
          </a:p>
          <a:p>
            <a:r>
              <a:rPr lang="en-US" baseline="0" dirty="0" smtClean="0"/>
              <a:t>As firms get taller, communication tends to be less effective.  If a firm has internal policies that restrict peer-to-peer communication, messages must flow up the chain and then down the chain.  Messages can become garbled, take longer to be transmitted, and are subject to filtering my management.</a:t>
            </a:r>
          </a:p>
          <a:p>
            <a:endParaRPr lang="en-US" baseline="0" dirty="0" smtClean="0"/>
          </a:p>
          <a:p>
            <a:r>
              <a:rPr lang="en-US" baseline="0" dirty="0" smtClean="0"/>
              <a:t>In very strict organizations, one branch of the tree is not allowed to communicate with another branch.  This limit of communication can be unhealthy for a firm.</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15</a:t>
            </a:fld>
            <a:endParaRPr lang="en-US"/>
          </a:p>
        </p:txBody>
      </p:sp>
    </p:spTree>
    <p:extLst>
      <p:ext uri="{BB962C8B-B14F-4D97-AF65-F5344CB8AC3E}">
        <p14:creationId xmlns:p14="http://schemas.microsoft.com/office/powerpoint/2010/main" val="2218416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are some more definitions.</a:t>
            </a:r>
          </a:p>
          <a:p>
            <a:endParaRPr lang="en-US" dirty="0" smtClean="0"/>
          </a:p>
          <a:p>
            <a:r>
              <a:rPr lang="en-US" dirty="0" smtClean="0"/>
              <a:t>It is important to note that responsibility must be commensurate</a:t>
            </a:r>
            <a:r>
              <a:rPr lang="en-US" baseline="0" dirty="0" smtClean="0"/>
              <a:t> with authority.  If you think about it, responsibility is something that we generally take on voluntarily.  One might argue that parenthood imposes responsibility, but the responsibility in your job is voluntary because you can always quit your job.  We get into trouble when the responsibility we accept is not paired with the same level of authority.</a:t>
            </a:r>
          </a:p>
          <a:p>
            <a:endParaRPr lang="en-US" baseline="0" dirty="0" smtClean="0"/>
          </a:p>
          <a:p>
            <a:r>
              <a:rPr lang="en-US" baseline="0" dirty="0" smtClean="0"/>
              <a:t>This happens often in project teams.  Management says the project manager is “responsible” for the cost, schedule, and performance of the project, but withholds the authority to do certain things, e.g., spend money to affect schedule or performance.  When these mismatches occur, trouble is almost certain.</a:t>
            </a:r>
          </a:p>
          <a:p>
            <a:endParaRPr lang="en-US" baseline="0" dirty="0" smtClean="0"/>
          </a:p>
          <a:p>
            <a:r>
              <a:rPr lang="en-US" baseline="0" dirty="0" smtClean="0"/>
              <a:t>With decentralized authority--</a:t>
            </a:r>
          </a:p>
          <a:p>
            <a:r>
              <a:rPr lang="en-US" baseline="0" dirty="0" smtClean="0"/>
              <a:t>--Teams may begin to pursue their own goals at the expense of the larger organization.</a:t>
            </a:r>
          </a:p>
          <a:p>
            <a:r>
              <a:rPr lang="en-US" dirty="0" smtClean="0"/>
              <a:t>--Can result in a lack of communication among divisions.</a:t>
            </a:r>
          </a:p>
          <a:p>
            <a:r>
              <a:rPr lang="en-US" dirty="0" smtClean="0"/>
              <a:t>--May lack benefits of coordination.</a:t>
            </a:r>
          </a:p>
          <a:p>
            <a:endParaRPr lang="en-US" dirty="0" smtClean="0"/>
          </a:p>
          <a:p>
            <a:r>
              <a:rPr lang="en-US" dirty="0" smtClean="0"/>
              <a:t>Look up AGENCY THEORY.  The</a:t>
            </a:r>
            <a:r>
              <a:rPr lang="en-US" baseline="0" dirty="0" smtClean="0"/>
              <a:t> discussion in Wikipedia is adequate.</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16</a:t>
            </a:fld>
            <a:endParaRPr lang="en-US"/>
          </a:p>
        </p:txBody>
      </p:sp>
    </p:spTree>
    <p:extLst>
      <p:ext uri="{BB962C8B-B14F-4D97-AF65-F5344CB8AC3E}">
        <p14:creationId xmlns:p14="http://schemas.microsoft.com/office/powerpoint/2010/main" val="1968758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As firms get bigger, integrating mechanisms</a:t>
            </a:r>
            <a:r>
              <a:rPr lang="en-US" baseline="0" dirty="0" smtClean="0"/>
              <a:t> becomes necessary for effective performance.</a:t>
            </a:r>
          </a:p>
          <a:p>
            <a:endParaRPr lang="en-US" baseline="0" dirty="0" smtClean="0"/>
          </a:p>
          <a:p>
            <a:r>
              <a:rPr lang="en-US" baseline="0" dirty="0" smtClean="0"/>
              <a:t>Sub-elements of firms often exchange liaisons.  These are common in government, e.g., the military will exchange liaison officer when forces from two nations are present in the same area of operations.</a:t>
            </a:r>
          </a:p>
          <a:p>
            <a:endParaRPr lang="en-US" baseline="0" dirty="0" smtClean="0"/>
          </a:p>
          <a:p>
            <a:r>
              <a:rPr lang="en-US" baseline="0" dirty="0" smtClean="0"/>
              <a:t>A business example might be the manufacturing and marketing departments exchanging one person each to give each department a better understanding of their home departments.</a:t>
            </a:r>
          </a:p>
          <a:p>
            <a:endParaRPr lang="en-US" baseline="0" dirty="0" smtClean="0"/>
          </a:p>
          <a:p>
            <a:r>
              <a:rPr lang="en-US" baseline="0" dirty="0" smtClean="0"/>
              <a:t>Task forces are small project-like teams with the charter to quickly solve some problem.  The task force comprises experts from all affected elements. Once the problem is solved, the task force disbands.</a:t>
            </a:r>
          </a:p>
          <a:p>
            <a:endParaRPr lang="en-US" baseline="0" dirty="0" smtClean="0"/>
          </a:p>
          <a:p>
            <a:r>
              <a:rPr lang="en-US" baseline="0" dirty="0" smtClean="0"/>
              <a:t>Cross-functional teams are similar to task forces, except they address more enduring issues.  For example, a firm might have a cross functional team that looks at employee hiring and retention.  While this is usually an HR responsibility, the team might act as an advisor board to HR.  The team would bring knowledge to the hiring process that would not usually exist, if HR conducted hiring alone.</a:t>
            </a:r>
          </a:p>
          <a:p>
            <a:endParaRPr lang="en-US" baseline="0" dirty="0" smtClean="0"/>
          </a:p>
          <a:p>
            <a:r>
              <a:rPr lang="en-US" baseline="0" dirty="0" smtClean="0"/>
              <a:t>Other integrating mechanisms exist for larger organizations, but we will not address them at this time.</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17</a:t>
            </a:fld>
            <a:endParaRPr lang="en-US"/>
          </a:p>
        </p:txBody>
      </p:sp>
    </p:spTree>
    <p:extLst>
      <p:ext uri="{BB962C8B-B14F-4D97-AF65-F5344CB8AC3E}">
        <p14:creationId xmlns:p14="http://schemas.microsoft.com/office/powerpoint/2010/main" val="2010962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source of culture is the people.  How do you change the culture?  The only certain way is to fire everyone and hire</a:t>
            </a:r>
            <a:r>
              <a:rPr lang="en-US" baseline="0" dirty="0" smtClean="0"/>
              <a:t> a new workforce.</a:t>
            </a:r>
          </a:p>
          <a:p>
            <a:endParaRPr lang="en-US" baseline="0" dirty="0" smtClean="0"/>
          </a:p>
          <a:p>
            <a:r>
              <a:rPr lang="en-US" baseline="0" dirty="0" smtClean="0"/>
              <a:t>Management must understand the culture of the firm.  People do things for reasons.  We all act in our enlightened self interest.  A manager cannot expect an employee to do something that would cause harm to the employee.</a:t>
            </a:r>
            <a:endParaRPr lang="en-US" dirty="0" smtClean="0"/>
          </a:p>
          <a:p>
            <a:endParaRPr lang="en-US" dirty="0" smtClean="0"/>
          </a:p>
          <a:p>
            <a:r>
              <a:rPr lang="en-US" dirty="0" smtClean="0"/>
              <a:t>Members of a firm tend to develop similar</a:t>
            </a:r>
            <a:r>
              <a:rPr lang="en-US" baseline="0" dirty="0" smtClean="0"/>
              <a:t> views over time which may hinder their ability to adapt and respond to changes in the environment.</a:t>
            </a:r>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18</a:t>
            </a:fld>
            <a:endParaRPr lang="en-US"/>
          </a:p>
        </p:txBody>
      </p:sp>
    </p:spTree>
    <p:extLst>
      <p:ext uri="{BB962C8B-B14F-4D97-AF65-F5344CB8AC3E}">
        <p14:creationId xmlns:p14="http://schemas.microsoft.com/office/powerpoint/2010/main" val="40365479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basic code of the employer-employee relationship is the employee’s handbook.  A wise firm will explain</a:t>
            </a:r>
            <a:r>
              <a:rPr lang="en-US" baseline="0" dirty="0" smtClean="0"/>
              <a:t> all of the policies and what is expected of the employees.</a:t>
            </a:r>
          </a:p>
          <a:p>
            <a:endParaRPr lang="en-US" baseline="0" dirty="0" smtClean="0"/>
          </a:p>
          <a:p>
            <a:r>
              <a:rPr lang="en-US" baseline="0" dirty="0" smtClean="0"/>
              <a:t>Two reasons exist for firms to have an employee handbook:  1) to ensure the employee knows the rules and 2) to defend itself in the event of a lawsuit.</a:t>
            </a:r>
          </a:p>
          <a:p>
            <a:endParaRPr lang="en-US" baseline="0" dirty="0" smtClean="0"/>
          </a:p>
          <a:p>
            <a:r>
              <a:rPr lang="en-US" baseline="0" dirty="0" smtClean="0"/>
              <a:t>What policies do you have at your work?  Do you have a formal dress code?  Are employees allowed to date each other.  Can a manager date an employee (I hope not).  </a:t>
            </a:r>
          </a:p>
          <a:p>
            <a:endParaRPr lang="en-US" baseline="0" dirty="0" smtClean="0"/>
          </a:p>
          <a:p>
            <a:r>
              <a:rPr lang="en-US" baseline="0" dirty="0" smtClean="0"/>
              <a:t>Pay policy:  A firm may choose to adopt a leading (paying more than the market average), matching, or lagging (paying less than the market average) pay policy.  If the firm wants to attract the best and the brightest, it will likely adopt a leading policy.  If the work is non-complex and the labor force exceeds the demand for jobs, a firm might adopt a lagging policy.  This would same the firm money in the short run.</a:t>
            </a:r>
          </a:p>
          <a:p>
            <a:endParaRPr lang="en-US" baseline="0" dirty="0" smtClean="0"/>
          </a:p>
          <a:p>
            <a:r>
              <a:rPr lang="en-US" baseline="0" dirty="0" smtClean="0"/>
              <a:t>In the long run, all firms tend to regress to a matching policy.</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DB941AB-FC5A-45B6-ADDD-B5D8CD6566ED}" type="slidenum">
              <a:rPr lang="en-US" smtClean="0"/>
              <a:pPr/>
              <a:t>19</a:t>
            </a:fld>
            <a:endParaRPr lang="en-US"/>
          </a:p>
        </p:txBody>
      </p:sp>
    </p:spTree>
    <p:extLst>
      <p:ext uri="{BB962C8B-B14F-4D97-AF65-F5344CB8AC3E}">
        <p14:creationId xmlns:p14="http://schemas.microsoft.com/office/powerpoint/2010/main" val="714705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are some definitions that are relevant for this presentation.</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2</a:t>
            </a:fld>
            <a:endParaRPr lang="en-US"/>
          </a:p>
        </p:txBody>
      </p:sp>
    </p:spTree>
    <p:extLst>
      <p:ext uri="{BB962C8B-B14F-4D97-AF65-F5344CB8AC3E}">
        <p14:creationId xmlns:p14="http://schemas.microsoft.com/office/powerpoint/2010/main" val="3584702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 were to design a firm from start, these are the steps you would generally take.</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20</a:t>
            </a:fld>
            <a:endParaRPr lang="en-US"/>
          </a:p>
        </p:txBody>
      </p:sp>
    </p:spTree>
    <p:extLst>
      <p:ext uri="{BB962C8B-B14F-4D97-AF65-F5344CB8AC3E}">
        <p14:creationId xmlns:p14="http://schemas.microsoft.com/office/powerpoint/2010/main" val="8870485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Responsibility:  authority, power, influence, status</a:t>
            </a:r>
          </a:p>
          <a:p>
            <a:endParaRPr lang="en-US" dirty="0" smtClean="0"/>
          </a:p>
          <a:p>
            <a:r>
              <a:rPr lang="en-US" dirty="0" smtClean="0"/>
              <a:t>Note that pay rate is based on complexity of the work, not the quantity</a:t>
            </a:r>
            <a:r>
              <a:rPr lang="en-US" baseline="0" dirty="0" smtClean="0"/>
              <a:t> of the work.  </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21</a:t>
            </a:fld>
            <a:endParaRPr lang="en-US"/>
          </a:p>
        </p:txBody>
      </p:sp>
    </p:spTree>
    <p:extLst>
      <p:ext uri="{BB962C8B-B14F-4D97-AF65-F5344CB8AC3E}">
        <p14:creationId xmlns:p14="http://schemas.microsoft.com/office/powerpoint/2010/main" val="2101874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Firms may find that to retain employees, the firm must give</a:t>
            </a:r>
            <a:r>
              <a:rPr lang="en-US" baseline="0" dirty="0" smtClean="0"/>
              <a:t> the employees opportunities to grow.  One approach is through job enrichment.  </a:t>
            </a:r>
          </a:p>
          <a:p>
            <a:endParaRPr lang="en-US" baseline="0" dirty="0" smtClean="0"/>
          </a:p>
          <a:p>
            <a:r>
              <a:rPr lang="en-US" baseline="0" dirty="0" smtClean="0"/>
              <a:t>The topic of job satisfaction will be addressed in the lecture on motivation.</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22</a:t>
            </a:fld>
            <a:endParaRPr lang="en-US"/>
          </a:p>
        </p:txBody>
      </p:sp>
    </p:spTree>
    <p:extLst>
      <p:ext uri="{BB962C8B-B14F-4D97-AF65-F5344CB8AC3E}">
        <p14:creationId xmlns:p14="http://schemas.microsoft.com/office/powerpoint/2010/main" val="21839906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jobs are too simple, employees get bored and may leave.</a:t>
            </a:r>
          </a:p>
          <a:p>
            <a:endParaRPr lang="en-US" dirty="0" smtClean="0"/>
          </a:p>
          <a:p>
            <a:r>
              <a:rPr lang="en-US" dirty="0" smtClean="0"/>
              <a:t>If you pile too much work on one person, same thing.</a:t>
            </a:r>
            <a:r>
              <a:rPr lang="en-US" baseline="0" dirty="0" smtClean="0"/>
              <a:t>  Again, pay is based on complexity, not volume.  If you have more work, hire more people.</a:t>
            </a:r>
          </a:p>
          <a:p>
            <a:endParaRPr lang="en-US" baseline="0" dirty="0" smtClean="0"/>
          </a:p>
          <a:p>
            <a:r>
              <a:rPr lang="en-US" baseline="0" dirty="0" smtClean="0"/>
              <a:t>Some cautions about job enrichment.</a:t>
            </a:r>
          </a:p>
          <a:p>
            <a:r>
              <a:rPr lang="en-US" baseline="0" dirty="0" smtClean="0"/>
              <a:t>--People tend to think they are more capable than they actually are.  These self-inflated opinions may lead to job dissatisfaction.  Management can do little to debunk these self-inflated opinions, but you must be aware of them.</a:t>
            </a:r>
          </a:p>
          <a:p>
            <a:endParaRPr lang="en-US" baseline="0" dirty="0" smtClean="0"/>
          </a:p>
          <a:p>
            <a:r>
              <a:rPr lang="en-US" baseline="0" dirty="0" smtClean="0"/>
              <a:t>--Tricks do not work.  New titles without changes in responsibility to do not work to motivate workers.</a:t>
            </a:r>
          </a:p>
          <a:p>
            <a:endParaRPr lang="en-US" baseline="0" dirty="0" smtClean="0"/>
          </a:p>
          <a:p>
            <a:r>
              <a:rPr lang="en-US" baseline="0" dirty="0" smtClean="0"/>
              <a:t>--Training may be a good way to satisfy the workers’ desire for self improvement, but if the training does not meet a legitimate business purpose, it is difficult to argue the cost.</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23</a:t>
            </a:fld>
            <a:endParaRPr lang="en-US"/>
          </a:p>
        </p:txBody>
      </p:sp>
    </p:spTree>
    <p:extLst>
      <p:ext uri="{BB962C8B-B14F-4D97-AF65-F5344CB8AC3E}">
        <p14:creationId xmlns:p14="http://schemas.microsoft.com/office/powerpoint/2010/main" val="3761430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What affects the</a:t>
            </a:r>
            <a:r>
              <a:rPr lang="en-US" baseline="0" dirty="0" smtClean="0"/>
              <a:t> structure of an organization?  The principle influence is the desire of the owners.  Any business endeavor can be conducted under any organizational structure; however, some are more efficient for some types of businesses.  </a:t>
            </a:r>
          </a:p>
          <a:p>
            <a:endParaRPr lang="en-US" baseline="0" dirty="0" smtClean="0"/>
          </a:p>
          <a:p>
            <a:r>
              <a:rPr lang="en-US" baseline="0" dirty="0" smtClean="0"/>
              <a:t>Environment:  Companies are always seeking a competitive advantage, but different is not always better.  If all of you competitors are using a functional structure, you need to seriously consider the consequences of using another structure.  External rules, e.g., local laws and customs, do not usually influence the structure of a business, but it does happen.  For example, if you are in an industry where labor unions are common, a functional structure may be the best to accommodate unions.  Review Porter’s Five Forces Model.</a:t>
            </a:r>
          </a:p>
          <a:p>
            <a:endParaRPr lang="en-US" baseline="0" dirty="0" smtClean="0"/>
          </a:p>
          <a:p>
            <a:r>
              <a:rPr lang="en-US" baseline="0" dirty="0" smtClean="0"/>
              <a:t>Technology can also influence an organization’s structure.  If the costs of communications are low, management has more flexibility in design. A company might use a geographic divisional structure and locate the divisional elements in the physical location of the customer base.  Interaction with other divisions can be accomplished by video teleconference.</a:t>
            </a:r>
          </a:p>
          <a:p>
            <a:r>
              <a:rPr lang="en-US" baseline="0" dirty="0" smtClean="0"/>
              <a:t>The state of automation can also have an influence.  For example, if a major capital investment, i.e., an expensive machine, can be easily reconfigured for multiple uses, a product team-oriented structure may make better use of the capital.</a:t>
            </a:r>
          </a:p>
          <a:p>
            <a:endParaRPr lang="en-US" baseline="0" dirty="0" smtClean="0"/>
          </a:p>
          <a:p>
            <a:r>
              <a:rPr lang="en-US" baseline="0" dirty="0" smtClean="0"/>
              <a:t>Strategy heavily influences design.  If the business intent is to manufacture the same item over and over, then a function structure may be best.  If the intent is to customize products and fill multiple niches, a project design may be best.</a:t>
            </a:r>
          </a:p>
          <a:p>
            <a:endParaRPr lang="en-US" baseline="0" dirty="0" smtClean="0"/>
          </a:p>
          <a:p>
            <a:r>
              <a:rPr lang="en-US" baseline="0" dirty="0" smtClean="0"/>
              <a:t>The available resources also influence design.  If capital or talent is limited, the business may need to centralize resources, which suggests a functional design.  If capital and talent are plentiful, the business may be able to spread resources around and attack multiple markets simultaneously, in which case a division or product structure may be better.</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3</a:t>
            </a:fld>
            <a:endParaRPr lang="en-US"/>
          </a:p>
        </p:txBody>
      </p:sp>
    </p:spTree>
    <p:extLst>
      <p:ext uri="{BB962C8B-B14F-4D97-AF65-F5344CB8AC3E}">
        <p14:creationId xmlns:p14="http://schemas.microsoft.com/office/powerpoint/2010/main" val="3208044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 it really is more complex than that.  The firm’s objectives, strategy, size, age, traditions, and management approach have a significant influence, but so do all of these other factors.  If the </a:t>
            </a:r>
            <a:r>
              <a:rPr lang="en-US" dirty="0" err="1" smtClean="0"/>
              <a:t>industy</a:t>
            </a:r>
            <a:r>
              <a:rPr lang="en-US" dirty="0" smtClean="0"/>
              <a:t> standards dictate certain</a:t>
            </a:r>
            <a:r>
              <a:rPr lang="en-US" baseline="0" dirty="0" smtClean="0"/>
              <a:t> manufacturing processes, those processes can dictate organizational design.</a:t>
            </a:r>
          </a:p>
          <a:p>
            <a:endParaRPr lang="en-US" baseline="0" dirty="0" smtClean="0"/>
          </a:p>
          <a:p>
            <a:r>
              <a:rPr lang="en-US" baseline="0" dirty="0" smtClean="0"/>
              <a:t>The characteristics of the workforce can also have an influence.  Older workforces might be uncomfortable with high-speed, agile structures, whereas </a:t>
            </a:r>
            <a:r>
              <a:rPr lang="en-US" baseline="0" dirty="0" err="1" smtClean="0"/>
              <a:t>millennials</a:t>
            </a:r>
            <a:r>
              <a:rPr lang="en-US" baseline="0" dirty="0" smtClean="0"/>
              <a:t> find it difficult to work in a highly structured, hierarchical firm.  While management should never put the wishes of the workforce ahead of the stakeholders (management can always replace a workforce), it might be prudent to consider the preferences of the workforce, if all other things are equal.  A happy workforce is usually a more productive workforce.</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4</a:t>
            </a:fld>
            <a:endParaRPr lang="en-US"/>
          </a:p>
        </p:txBody>
      </p:sp>
    </p:spTree>
    <p:extLst>
      <p:ext uri="{BB962C8B-B14F-4D97-AF65-F5344CB8AC3E}">
        <p14:creationId xmlns:p14="http://schemas.microsoft.com/office/powerpoint/2010/main" val="367936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No one best organizational structure exists.  As stated earlier, any business can use any structure, but some may be better for the specific firm.</a:t>
            </a:r>
          </a:p>
          <a:p>
            <a:endParaRPr lang="en-US" dirty="0" smtClean="0"/>
          </a:p>
          <a:p>
            <a:r>
              <a:rPr lang="en-US" dirty="0" smtClean="0"/>
              <a:t>Firms</a:t>
            </a:r>
            <a:r>
              <a:rPr lang="en-US" baseline="0" dirty="0" smtClean="0"/>
              <a:t> also tend to change structures over time as they grow.  A small business with few employees may be very flat with the owner managing all aspects of the firm.  As the firm grows, the owner can no longer manage everything.  The manager hires assistants and divides management duties in some manner.  As the firm gets even bigger, the number of managers grows and the firm’s structure must change.</a:t>
            </a:r>
          </a:p>
          <a:p>
            <a:endParaRPr lang="en-US" baseline="0" dirty="0" smtClean="0"/>
          </a:p>
          <a:p>
            <a:r>
              <a:rPr lang="en-US" dirty="0" smtClean="0"/>
              <a:t>The three most common structures are functional, divisional, and matrix.  A matrix structure</a:t>
            </a:r>
            <a:r>
              <a:rPr lang="en-US" baseline="0" dirty="0" smtClean="0"/>
              <a:t> can be w</a:t>
            </a:r>
            <a:r>
              <a:rPr lang="en-US" dirty="0" smtClean="0"/>
              <a:t>eak, balanced, or strong.</a:t>
            </a:r>
          </a:p>
          <a:p>
            <a:r>
              <a:rPr lang="en-US" b="1" dirty="0" smtClean="0"/>
              <a:t>Strong Matrix Organization Structure</a:t>
            </a:r>
          </a:p>
          <a:p>
            <a:r>
              <a:rPr lang="en-US" dirty="0" smtClean="0"/>
              <a:t>In strong matrix organizations, most of the power and authority lie with the project manager. The project manager has a full time role, has a full time project management administrative staff under him, and he controls the project budget. The strong matrix structure has a lot of the characteristics of a </a:t>
            </a:r>
            <a:r>
              <a:rPr lang="en-US" dirty="0" err="1" smtClean="0"/>
              <a:t>projectized</a:t>
            </a:r>
            <a:r>
              <a:rPr lang="en-US" dirty="0" smtClean="0"/>
              <a:t> organization. Here, the functional manager will have a very limited role.</a:t>
            </a:r>
          </a:p>
          <a:p>
            <a:r>
              <a:rPr lang="en-US" b="1" dirty="0" smtClean="0"/>
              <a:t>Balanced Matrix Organization Structure</a:t>
            </a:r>
          </a:p>
          <a:p>
            <a:r>
              <a:rPr lang="en-US" dirty="0" smtClean="0"/>
              <a:t>In balanced matrix organizations, power and authority are shared between the functional manager and the project managers. Although, the project manager has a full time role, he will have a part time project management administrative staff under him. In this type of structure, both managers control the project budget.</a:t>
            </a:r>
          </a:p>
          <a:p>
            <a:r>
              <a:rPr lang="en-US" b="1" dirty="0" smtClean="0"/>
              <a:t>Weak Matrix Organization Structure</a:t>
            </a:r>
          </a:p>
          <a:p>
            <a:r>
              <a:rPr lang="en-US" dirty="0" smtClean="0"/>
              <a:t>In weak matrix organizations, the project manager will have a limited power and authority. He will have a part time role and no administrative staff will report to him. His role will be more like a coordinator or an expediter. Here, the functional manager controls the project budget. A weak matrix organization structure resembles the characteristics of a functional organization structure.</a:t>
            </a:r>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5</a:t>
            </a:fld>
            <a:endParaRPr lang="en-US"/>
          </a:p>
        </p:txBody>
      </p:sp>
    </p:spTree>
    <p:extLst>
      <p:ext uri="{BB962C8B-B14F-4D97-AF65-F5344CB8AC3E}">
        <p14:creationId xmlns:p14="http://schemas.microsoft.com/office/powerpoint/2010/main" val="1319146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a simple functional structure. </a:t>
            </a:r>
          </a:p>
          <a:p>
            <a:r>
              <a:rPr lang="en-US" dirty="0" smtClean="0"/>
              <a:t>Functional structures are useful for big companies. Employees within the functional structure are differentiated to perform a specialized set of tasks. For instance, the marketing department would be staffed only with marketers responsible for the marketing of the company's products. </a:t>
            </a:r>
          </a:p>
          <a:p>
            <a:r>
              <a:rPr lang="en-US" dirty="0" smtClean="0"/>
              <a:t>This specialization leads to operational efficiencies where employees become specialists within their own realm of expertise.  </a:t>
            </a:r>
          </a:p>
          <a:p>
            <a:r>
              <a:rPr lang="en-US" dirty="0" smtClean="0"/>
              <a:t>Functional structures are often characterized by a large degree of formalization, making each function reliant on standardized ways of operating. We sometimes refer to this formalization as bureaucracy.  Decision-making power is often centralized at the top of the hierarchy. </a:t>
            </a:r>
          </a:p>
          <a:p>
            <a:r>
              <a:rPr lang="en-US" dirty="0" smtClean="0"/>
              <a:t>Functional organizational structures are best suited for companies producing standardized goods and services at large volumes and low cost. Functional structures are most effective for companies operating in stable environments,</a:t>
            </a:r>
            <a:r>
              <a:rPr lang="en-US" baseline="0" dirty="0" smtClean="0"/>
              <a:t> where</a:t>
            </a:r>
            <a:r>
              <a:rPr lang="en-US" dirty="0" smtClean="0"/>
              <a:t> customers expect a standard range of products with consistency, e.g., taste, fashion, or quality. If the environment becomes more complex and uncertain, the functional structure may not be the best suited structure for the firm, which may need to change structure to be able to cope with new challenges and uncertainties. </a:t>
            </a:r>
          </a:p>
          <a:p>
            <a:r>
              <a:rPr lang="en-US" dirty="0" smtClean="0"/>
              <a:t>Organizational structures such as the divisional or matrix structure could become better for companies operating in more uncertain and complex environments, or for companies offering a broad range of products to different customer segments. </a:t>
            </a:r>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6</a:t>
            </a:fld>
            <a:endParaRPr lang="en-US"/>
          </a:p>
        </p:txBody>
      </p:sp>
    </p:spTree>
    <p:extLst>
      <p:ext uri="{BB962C8B-B14F-4D97-AF65-F5344CB8AC3E}">
        <p14:creationId xmlns:p14="http://schemas.microsoft.com/office/powerpoint/2010/main" val="906732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Centralization of expertise allow a few experts to provide the expertise for the entire company.  These experts handle</a:t>
            </a:r>
            <a:r>
              <a:rPr lang="en-US" baseline="0" dirty="0" smtClean="0"/>
              <a:t> the complex tasks and train junior employees to handle the less complex tasks.  This can be a cost saver for the firm.</a:t>
            </a:r>
          </a:p>
          <a:p>
            <a:endParaRPr lang="en-US" baseline="0" dirty="0" smtClean="0"/>
          </a:p>
          <a:p>
            <a:r>
              <a:rPr lang="en-US" baseline="0" dirty="0" smtClean="0"/>
              <a:t>Experts encourage organizational learning.</a:t>
            </a:r>
          </a:p>
          <a:p>
            <a:endParaRPr lang="en-US" baseline="0" dirty="0" smtClean="0"/>
          </a:p>
          <a:p>
            <a:r>
              <a:rPr lang="en-US" baseline="0" dirty="0" smtClean="0"/>
              <a:t>Some believe that centralizing functions makes it easier for managers to motivate the workforce.  I disagree with this.  I believe that motivation is much more complex.  We will look at this topic in another lesson.</a:t>
            </a:r>
          </a:p>
          <a:p>
            <a:endParaRPr lang="en-US" baseline="0" dirty="0" smtClean="0"/>
          </a:p>
          <a:p>
            <a:r>
              <a:rPr lang="en-US" baseline="0" dirty="0" smtClean="0"/>
              <a:t>The biggest advantage of the functional design is the opportunity to take advantage of economies of scale.  In manufacturing, it is almost always more efficient to make large runs instead of many smaller runs.  Centralization also allows for work sharing, e.g., when one employee takes a day off, the work can be shifted to someone else to “keep the work moving.”</a:t>
            </a:r>
          </a:p>
          <a:p>
            <a:endParaRPr lang="en-US" baseline="0" dirty="0" smtClean="0"/>
          </a:p>
          <a:p>
            <a:r>
              <a:rPr lang="en-US" dirty="0" smtClean="0"/>
              <a:t>The workforce is usually</a:t>
            </a:r>
            <a:r>
              <a:rPr lang="en-US" baseline="0" dirty="0" smtClean="0"/>
              <a:t> </a:t>
            </a:r>
            <a:r>
              <a:rPr lang="en-US" dirty="0" smtClean="0"/>
              <a:t>managed by a person with experience in the specialty.  Managers usually understand and can properly review work. </a:t>
            </a:r>
            <a:endParaRPr lang="en-US" dirty="0" smtClean="0"/>
          </a:p>
          <a:p>
            <a:endParaRPr lang="en-US" dirty="0" smtClean="0"/>
          </a:p>
          <a:p>
            <a:r>
              <a:rPr lang="en-US" dirty="0" smtClean="0"/>
              <a:t>Workers have the opportunity to move up within their functional areas, which may give them a reason for them to stay long-term. The company gets the advantage of their expertise and company knowledge over time.  Employees work with others in their field, which allows for knowledge sharing and lateral job moves to learn new skills. </a:t>
            </a:r>
          </a:p>
          <a:p>
            <a:endParaRPr lang="en-US" baseline="0" dirty="0" smtClean="0"/>
          </a:p>
          <a:p>
            <a:r>
              <a:rPr lang="en-US" baseline="0" dirty="0" smtClean="0"/>
              <a:t>Finally, centralizing expertise many allow for a company to develop industry experts in a function which may provide for a competitive advantage.</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7</a:t>
            </a:fld>
            <a:endParaRPr lang="en-US"/>
          </a:p>
        </p:txBody>
      </p:sp>
    </p:spTree>
    <p:extLst>
      <p:ext uri="{BB962C8B-B14F-4D97-AF65-F5344CB8AC3E}">
        <p14:creationId xmlns:p14="http://schemas.microsoft.com/office/powerpoint/2010/main" val="380124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most typical problem with a functional organizational structure is however that communication within the company can be rather rigid, making the organization slow and inflexible. Therefore, lateral communication between functions become very important, so that information is disseminated, not only vertically, but also horizontally within the organization. </a:t>
            </a:r>
          </a:p>
          <a:p>
            <a:endParaRPr lang="en-US" dirty="0" smtClean="0"/>
          </a:p>
          <a:p>
            <a:r>
              <a:rPr lang="en-US" dirty="0" smtClean="0"/>
              <a:t>Functional areas may have difficulties working with other functional areas. There is often a perception that they are competing with other functional areas for resources and a lack of understanding of what other areas do for the company. So, the accounting department may be upset that its request for an additional accountants is denied, while more sales people are hired. </a:t>
            </a:r>
            <a:endParaRPr lang="en-US" dirty="0" smtClean="0"/>
          </a:p>
          <a:p>
            <a:endParaRPr lang="en-US" dirty="0" smtClean="0"/>
          </a:p>
          <a:p>
            <a:r>
              <a:rPr lang="en-US" dirty="0" smtClean="0"/>
              <a:t>As the company grows larger, the functional areas can become difficult to manage due to their size. They can become almost like small companies on their own, with their own cultures, facilities, and management methods. An” us versus them” culture</a:t>
            </a:r>
            <a:r>
              <a:rPr lang="en-US" baseline="0" dirty="0" smtClean="0"/>
              <a:t> is common</a:t>
            </a:r>
            <a:r>
              <a:rPr lang="en-US" baseline="0" dirty="0" smtClean="0"/>
              <a:t>.</a:t>
            </a:r>
          </a:p>
          <a:p>
            <a:endParaRPr lang="en-US" dirty="0" smtClean="0"/>
          </a:p>
          <a:p>
            <a:r>
              <a:rPr lang="en-US" dirty="0" smtClean="0"/>
              <a:t>Functional areas may become distracted by their own goals and focus on them, rather than on overall company objectives (see </a:t>
            </a:r>
            <a:r>
              <a:rPr lang="en-US" dirty="0" smtClean="0"/>
              <a:t>Agency </a:t>
            </a:r>
            <a:r>
              <a:rPr lang="en-US" dirty="0" smtClean="0"/>
              <a:t>Theory). For instance, there may be a desire by the IT department to implement a new, state-of-the-art computer system, but the overall company objectives support investment in new manufacturing machines. Since </a:t>
            </a:r>
            <a:r>
              <a:rPr lang="en-US" baseline="0" dirty="0" smtClean="0"/>
              <a:t>IT does not see the big picture</a:t>
            </a:r>
            <a:r>
              <a:rPr lang="en-US" dirty="0" smtClean="0"/>
              <a:t>, this investment may lead to bad feelings.</a:t>
            </a:r>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8</a:t>
            </a:fld>
            <a:endParaRPr lang="en-US"/>
          </a:p>
        </p:txBody>
      </p:sp>
    </p:spTree>
    <p:extLst>
      <p:ext uri="{BB962C8B-B14F-4D97-AF65-F5344CB8AC3E}">
        <p14:creationId xmlns:p14="http://schemas.microsoft.com/office/powerpoint/2010/main" val="1474777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a simple divisional structure.  It is a type that groups together those employees who are responsible for a particular product type or market sector. The divisional structure of a firm tends to increase flexibility.</a:t>
            </a:r>
          </a:p>
          <a:p>
            <a:endParaRPr lang="en-US" dirty="0" smtClean="0"/>
          </a:p>
          <a:p>
            <a:r>
              <a:rPr lang="en-US" dirty="0" smtClean="0"/>
              <a:t>Divisions</a:t>
            </a:r>
            <a:r>
              <a:rPr lang="en-US" baseline="0" dirty="0" smtClean="0"/>
              <a:t> can be based on </a:t>
            </a:r>
            <a:r>
              <a:rPr lang="en-US" dirty="0" smtClean="0"/>
              <a:t>products, markets, or geography.  For example:</a:t>
            </a:r>
          </a:p>
          <a:p>
            <a:r>
              <a:rPr lang="en-US" dirty="0" smtClean="0"/>
              <a:t>Products:  Frozen vegetable,</a:t>
            </a:r>
            <a:r>
              <a:rPr lang="en-US" baseline="0" dirty="0" smtClean="0"/>
              <a:t> frozen desserts, ice cream.</a:t>
            </a:r>
          </a:p>
          <a:p>
            <a:r>
              <a:rPr lang="en-US" dirty="0" smtClean="0"/>
              <a:t>Markets:  Consumer</a:t>
            </a:r>
            <a:r>
              <a:rPr lang="en-US" baseline="0" dirty="0" smtClean="0"/>
              <a:t>, </a:t>
            </a:r>
            <a:r>
              <a:rPr lang="en-US" dirty="0" smtClean="0"/>
              <a:t>Business-to-business, Government</a:t>
            </a:r>
          </a:p>
          <a:p>
            <a:r>
              <a:rPr lang="en-US" dirty="0" smtClean="0"/>
              <a:t>Geography:  Americas, Asia, Europe</a:t>
            </a:r>
          </a:p>
        </p:txBody>
      </p:sp>
      <p:sp>
        <p:nvSpPr>
          <p:cNvPr id="4" name="Slide Number Placeholder 3"/>
          <p:cNvSpPr>
            <a:spLocks noGrp="1"/>
          </p:cNvSpPr>
          <p:nvPr>
            <p:ph type="sldNum" sz="quarter" idx="10"/>
          </p:nvPr>
        </p:nvSpPr>
        <p:spPr/>
        <p:txBody>
          <a:bodyPr/>
          <a:lstStyle/>
          <a:p>
            <a:fld id="{1DB941AB-FC5A-45B6-ADDD-B5D8CD6566ED}" type="slidenum">
              <a:rPr lang="en-US" smtClean="0"/>
              <a:pPr/>
              <a:t>9</a:t>
            </a:fld>
            <a:endParaRPr lang="en-US"/>
          </a:p>
        </p:txBody>
      </p:sp>
    </p:spTree>
    <p:extLst>
      <p:ext uri="{BB962C8B-B14F-4D97-AF65-F5344CB8AC3E}">
        <p14:creationId xmlns:p14="http://schemas.microsoft.com/office/powerpoint/2010/main" val="17095503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3200" y="1600200"/>
            <a:ext cx="3657600" cy="1470025"/>
          </a:xfrm>
        </p:spPr>
        <p:txBody>
          <a:bodyPr>
            <a:normAutofit/>
          </a:bodyPr>
          <a:lstStyle>
            <a:lvl1pPr>
              <a:defRPr sz="2400" baseline="0"/>
            </a:lvl1pPr>
          </a:lstStyle>
          <a:p>
            <a:r>
              <a:rPr lang="en-US" dirty="0" smtClean="0"/>
              <a:t>Management 515</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a:xfrm>
            <a:off x="76200" y="6356350"/>
            <a:ext cx="2895600" cy="365125"/>
          </a:xfrm>
        </p:spPr>
        <p:txBody>
          <a:bodyPr/>
          <a:lstStyle>
            <a:lvl1pPr algn="l">
              <a:defRPr/>
            </a:lvl1pPr>
          </a:lstStyle>
          <a:p>
            <a:endParaRPr lang="en-US" dirty="0"/>
          </a:p>
        </p:txBody>
      </p:sp>
      <p:pic>
        <p:nvPicPr>
          <p:cNvPr id="1026" name="Picture 2" descr="\\dodiis.mil\NE\DIAC\Home\d\defrick\Desktop\2190_5933_logo_banner_small.jpg"/>
          <p:cNvPicPr>
            <a:picLocks noChangeAspect="1" noChangeArrowheads="1"/>
          </p:cNvPicPr>
          <p:nvPr userDrawn="1"/>
        </p:nvPicPr>
        <p:blipFill>
          <a:blip r:embed="rId2" cstate="print"/>
          <a:srcRect/>
          <a:stretch>
            <a:fillRect/>
          </a:stretch>
        </p:blipFill>
        <p:spPr bwMode="auto">
          <a:xfrm>
            <a:off x="1219200" y="342586"/>
            <a:ext cx="6646371" cy="1257614"/>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610600" y="6356350"/>
            <a:ext cx="381000" cy="365125"/>
          </a:xfrm>
        </p:spPr>
        <p:txBody>
          <a:bodyPr/>
          <a:lstStyle/>
          <a:p>
            <a:fld id="{0C5D3D0F-3A05-4524-BC17-C6EE010E67B7}" type="slidenum">
              <a:rPr lang="en-US" smtClean="0"/>
              <a:pPr/>
              <a:t>‹#›</a:t>
            </a:fld>
            <a:endParaRPr lang="en-US"/>
          </a:p>
        </p:txBody>
      </p:sp>
      <p:pic>
        <p:nvPicPr>
          <p:cNvPr id="2050" name="Picture 2" descr="\\dodiis.mil\NE\DIAC\Home\d\defrick\Desktop\UoNA_3753_logo_small.jpg"/>
          <p:cNvPicPr>
            <a:picLocks noChangeAspect="1" noChangeArrowheads="1"/>
          </p:cNvPicPr>
          <p:nvPr userDrawn="1"/>
        </p:nvPicPr>
        <p:blipFill>
          <a:blip r:embed="rId2" cstate="print"/>
          <a:srcRect/>
          <a:stretch>
            <a:fillRect/>
          </a:stretch>
        </p:blipFill>
        <p:spPr bwMode="auto">
          <a:xfrm>
            <a:off x="118016" y="152400"/>
            <a:ext cx="1101184" cy="1066800"/>
          </a:xfrm>
          <a:prstGeom prst="rect">
            <a:avLst/>
          </a:prstGeom>
          <a:noFill/>
        </p:spPr>
      </p:pic>
      <p:cxnSp>
        <p:nvCxnSpPr>
          <p:cNvPr id="7" name="Straight Connector 6"/>
          <p:cNvCxnSpPr/>
          <p:nvPr userDrawn="1"/>
        </p:nvCxnSpPr>
        <p:spPr>
          <a:xfrm>
            <a:off x="914400" y="1371600"/>
            <a:ext cx="7315200" cy="0"/>
          </a:xfrm>
          <a:prstGeom prst="line">
            <a:avLst/>
          </a:prstGeom>
          <a:ln w="50800" cmpd="dbl">
            <a:solidFill>
              <a:srgbClr val="FFD7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5D3D0F-3A05-4524-BC17-C6EE010E67B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6381690"/>
            <a:ext cx="1659429" cy="400110"/>
          </a:xfrm>
          <a:prstGeom prst="rect">
            <a:avLst/>
          </a:prstGeom>
          <a:noFill/>
        </p:spPr>
        <p:txBody>
          <a:bodyPr wrap="none" rtlCol="0">
            <a:spAutoFit/>
          </a:bodyPr>
          <a:lstStyle/>
          <a:p>
            <a:r>
              <a:rPr lang="en-US" sz="1000" dirty="0" smtClean="0"/>
              <a:t>© 2015, 2016 David E. Frick.</a:t>
            </a:r>
          </a:p>
          <a:p>
            <a:r>
              <a:rPr lang="en-US" sz="1000" dirty="0" smtClean="0"/>
              <a:t>All rights reserved.</a:t>
            </a:r>
            <a:endParaRPr lang="en-US" sz="1000" dirty="0"/>
          </a:p>
        </p:txBody>
      </p:sp>
      <p:sp>
        <p:nvSpPr>
          <p:cNvPr id="5" name="TextBox 4"/>
          <p:cNvSpPr txBox="1"/>
          <p:nvPr/>
        </p:nvSpPr>
        <p:spPr>
          <a:xfrm>
            <a:off x="2971800" y="1981200"/>
            <a:ext cx="3141437" cy="584775"/>
          </a:xfrm>
          <a:prstGeom prst="rect">
            <a:avLst/>
          </a:prstGeom>
          <a:noFill/>
        </p:spPr>
        <p:txBody>
          <a:bodyPr wrap="none" rtlCol="0">
            <a:spAutoFit/>
          </a:bodyPr>
          <a:lstStyle/>
          <a:p>
            <a:pPr algn="ctr"/>
            <a:r>
              <a:rPr lang="en-US" sz="3200" dirty="0" smtClean="0"/>
              <a:t>Management 515</a:t>
            </a:r>
            <a:endParaRPr lang="en-US" sz="3200" dirty="0"/>
          </a:p>
        </p:txBody>
      </p:sp>
      <p:sp>
        <p:nvSpPr>
          <p:cNvPr id="6" name="TextBox 5"/>
          <p:cNvSpPr txBox="1"/>
          <p:nvPr/>
        </p:nvSpPr>
        <p:spPr>
          <a:xfrm>
            <a:off x="914401" y="3436203"/>
            <a:ext cx="7315200" cy="1569660"/>
          </a:xfrm>
          <a:prstGeom prst="rect">
            <a:avLst/>
          </a:prstGeom>
          <a:noFill/>
        </p:spPr>
        <p:txBody>
          <a:bodyPr wrap="square" rtlCol="0">
            <a:spAutoFit/>
          </a:bodyPr>
          <a:lstStyle/>
          <a:p>
            <a:pPr algn="ctr"/>
            <a:r>
              <a:rPr lang="en-US" sz="4800" dirty="0" smtClean="0"/>
              <a:t>Managing Organizational Structure and Culture</a:t>
            </a:r>
            <a:endParaRPr lang="en-US" sz="4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10</a:t>
            </a:fld>
            <a:endParaRPr lang="en-US"/>
          </a:p>
        </p:txBody>
      </p:sp>
      <p:sp>
        <p:nvSpPr>
          <p:cNvPr id="3" name="TextBox 2"/>
          <p:cNvSpPr txBox="1"/>
          <p:nvPr/>
        </p:nvSpPr>
        <p:spPr>
          <a:xfrm>
            <a:off x="1371600" y="381000"/>
            <a:ext cx="1988045" cy="646331"/>
          </a:xfrm>
          <a:prstGeom prst="rect">
            <a:avLst/>
          </a:prstGeom>
          <a:noFill/>
        </p:spPr>
        <p:txBody>
          <a:bodyPr wrap="none" rtlCol="0">
            <a:spAutoFit/>
          </a:bodyPr>
          <a:lstStyle/>
          <a:p>
            <a:r>
              <a:rPr lang="en-US" sz="3600" dirty="0" smtClean="0"/>
              <a:t>Divisional</a:t>
            </a:r>
            <a:endParaRPr lang="en-US" sz="3600" dirty="0"/>
          </a:p>
        </p:txBody>
      </p:sp>
      <p:sp>
        <p:nvSpPr>
          <p:cNvPr id="4" name="TextBox 3"/>
          <p:cNvSpPr txBox="1"/>
          <p:nvPr/>
        </p:nvSpPr>
        <p:spPr>
          <a:xfrm>
            <a:off x="914401" y="1600200"/>
            <a:ext cx="7848600" cy="4893647"/>
          </a:xfrm>
          <a:prstGeom prst="rect">
            <a:avLst/>
          </a:prstGeom>
          <a:noFill/>
        </p:spPr>
        <p:txBody>
          <a:bodyPr wrap="square" rtlCol="0">
            <a:spAutoFit/>
          </a:bodyPr>
          <a:lstStyle/>
          <a:p>
            <a:pPr>
              <a:buFont typeface="Wingdings" pitchFamily="2" charset="2"/>
              <a:buChar char="Ø"/>
            </a:pPr>
            <a:r>
              <a:rPr lang="en-US" sz="2400" dirty="0" smtClean="0"/>
              <a:t>  A structure  of autonomous sub-units, each with a specific customer.  Each sub-unit possesses all functional elements</a:t>
            </a:r>
          </a:p>
          <a:p>
            <a:pPr lvl="1">
              <a:buFont typeface="Wingdings" pitchFamily="2" charset="2"/>
              <a:buChar char="§"/>
            </a:pPr>
            <a:r>
              <a:rPr lang="en-US" sz="2400" dirty="0" smtClean="0"/>
              <a:t>  Product</a:t>
            </a:r>
          </a:p>
          <a:p>
            <a:pPr lvl="1">
              <a:buFont typeface="Wingdings" pitchFamily="2" charset="2"/>
              <a:buChar char="§"/>
            </a:pPr>
            <a:r>
              <a:rPr lang="en-US" sz="2400" dirty="0" smtClean="0"/>
              <a:t>  Market, e.g., business, government, consumer</a:t>
            </a:r>
          </a:p>
          <a:p>
            <a:pPr lvl="1">
              <a:buFont typeface="Wingdings" pitchFamily="2" charset="2"/>
              <a:buChar char="§"/>
            </a:pPr>
            <a:r>
              <a:rPr lang="en-US" sz="2400" dirty="0" smtClean="0"/>
              <a:t>  Geographic</a:t>
            </a:r>
          </a:p>
          <a:p>
            <a:pPr lvl="1">
              <a:buFont typeface="Wingdings" pitchFamily="2" charset="2"/>
              <a:buChar char="§"/>
            </a:pPr>
            <a:endParaRPr lang="en-US" sz="2400" dirty="0" smtClean="0"/>
          </a:p>
          <a:p>
            <a:pPr>
              <a:buFont typeface="Wingdings" pitchFamily="2" charset="2"/>
              <a:buChar char="Ø"/>
            </a:pPr>
            <a:r>
              <a:rPr lang="en-US" sz="2400" dirty="0" smtClean="0"/>
              <a:t>  Focus on specific customer, product, or market</a:t>
            </a:r>
          </a:p>
          <a:p>
            <a:pPr lvl="1">
              <a:buFont typeface="Wingdings" pitchFamily="2" charset="2"/>
              <a:buChar char="§"/>
            </a:pPr>
            <a:r>
              <a:rPr lang="en-US" sz="2400" dirty="0" smtClean="0"/>
              <a:t>  Allows for specialization</a:t>
            </a:r>
          </a:p>
          <a:p>
            <a:pPr lvl="1">
              <a:buFont typeface="Wingdings" pitchFamily="2" charset="2"/>
              <a:buChar char="§"/>
            </a:pPr>
            <a:r>
              <a:rPr lang="en-US" sz="2400" dirty="0" smtClean="0"/>
              <a:t>  Divisional managers become experts</a:t>
            </a:r>
          </a:p>
          <a:p>
            <a:pPr lvl="1">
              <a:buFont typeface="Wingdings" pitchFamily="2" charset="2"/>
              <a:buChar char="§"/>
            </a:pPr>
            <a:r>
              <a:rPr lang="en-US" sz="2400" dirty="0" smtClean="0"/>
              <a:t>  Eliminates need for direct supervision of division heads</a:t>
            </a:r>
          </a:p>
          <a:p>
            <a:pPr lvl="1">
              <a:buFont typeface="Wingdings" pitchFamily="2" charset="2"/>
              <a:buChar char="§"/>
            </a:pPr>
            <a:r>
              <a:rPr lang="en-US" sz="2400" dirty="0" smtClean="0"/>
              <a:t>  Can improve use of resources</a:t>
            </a:r>
          </a:p>
          <a:p>
            <a:pPr lvl="1">
              <a:buFont typeface="Wingdings" pitchFamily="2" charset="2"/>
              <a:buChar char="§"/>
            </a:pPr>
            <a:endParaRPr lang="en-US" sz="2400" dirty="0" smtClean="0"/>
          </a:p>
          <a:p>
            <a:pPr>
              <a:buFont typeface="Wingdings" pitchFamily="2" charset="2"/>
              <a:buChar char="Ø"/>
            </a:pPr>
            <a:r>
              <a:rPr lang="en-US" sz="2400" dirty="0" smtClean="0"/>
              <a:t>  Loses most advantages of functional design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11</a:t>
            </a:fld>
            <a:endParaRPr lang="en-US"/>
          </a:p>
        </p:txBody>
      </p:sp>
      <p:sp>
        <p:nvSpPr>
          <p:cNvPr id="3" name="TextBox 2"/>
          <p:cNvSpPr txBox="1"/>
          <p:nvPr/>
        </p:nvSpPr>
        <p:spPr>
          <a:xfrm>
            <a:off x="1371600" y="381000"/>
            <a:ext cx="3263266" cy="646331"/>
          </a:xfrm>
          <a:prstGeom prst="rect">
            <a:avLst/>
          </a:prstGeom>
          <a:noFill/>
        </p:spPr>
        <p:txBody>
          <a:bodyPr wrap="none" rtlCol="0">
            <a:spAutoFit/>
          </a:bodyPr>
          <a:lstStyle/>
          <a:p>
            <a:r>
              <a:rPr lang="en-US" sz="3600" dirty="0" smtClean="0"/>
              <a:t>Matrix Structure</a:t>
            </a:r>
            <a:endParaRPr lang="en-US" sz="3600" dirty="0"/>
          </a:p>
        </p:txBody>
      </p:sp>
      <p:graphicFrame>
        <p:nvGraphicFramePr>
          <p:cNvPr id="4" name="Diagram 3"/>
          <p:cNvGraphicFramePr/>
          <p:nvPr/>
        </p:nvGraphicFramePr>
        <p:xfrm>
          <a:off x="1524000" y="18796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Straight Connector 5"/>
          <p:cNvCxnSpPr/>
          <p:nvPr/>
        </p:nvCxnSpPr>
        <p:spPr>
          <a:xfrm>
            <a:off x="2667000" y="3581400"/>
            <a:ext cx="4800600" cy="0"/>
          </a:xfrm>
          <a:prstGeom prst="line">
            <a:avLst/>
          </a:prstGeom>
          <a:ln w="38100" cmpd="dbl"/>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667000" y="4267200"/>
            <a:ext cx="4800600" cy="0"/>
          </a:xfrm>
          <a:prstGeom prst="line">
            <a:avLst/>
          </a:prstGeom>
          <a:ln w="38100" cmpd="dbl"/>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667000" y="5029200"/>
            <a:ext cx="4800600" cy="0"/>
          </a:xfrm>
          <a:prstGeom prst="line">
            <a:avLst/>
          </a:prstGeom>
          <a:ln w="38100" cmpd="dbl"/>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667000" y="5715000"/>
            <a:ext cx="4800600" cy="0"/>
          </a:xfrm>
          <a:prstGeom prst="line">
            <a:avLst/>
          </a:prstGeom>
          <a:ln w="38100" cmpd="dbl"/>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352800" y="3048000"/>
            <a:ext cx="0" cy="3124200"/>
          </a:xfrm>
          <a:prstGeom prst="line">
            <a:avLst/>
          </a:prstGeom>
          <a:ln w="38100" cmpd="dbl"/>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572000" y="3048000"/>
            <a:ext cx="0" cy="3124200"/>
          </a:xfrm>
          <a:prstGeom prst="line">
            <a:avLst/>
          </a:prstGeom>
          <a:ln w="38100" cmpd="dbl"/>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791200" y="3048000"/>
            <a:ext cx="0" cy="3124200"/>
          </a:xfrm>
          <a:prstGeom prst="line">
            <a:avLst/>
          </a:prstGeom>
          <a:ln w="38100" cmpd="dbl"/>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010400" y="3048000"/>
            <a:ext cx="0" cy="3124200"/>
          </a:xfrm>
          <a:prstGeom prst="line">
            <a:avLst/>
          </a:prstGeom>
          <a:ln w="38100" cmpd="dbl"/>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12</a:t>
            </a:fld>
            <a:endParaRPr lang="en-US"/>
          </a:p>
        </p:txBody>
      </p:sp>
      <p:sp>
        <p:nvSpPr>
          <p:cNvPr id="3" name="TextBox 2"/>
          <p:cNvSpPr txBox="1"/>
          <p:nvPr/>
        </p:nvSpPr>
        <p:spPr>
          <a:xfrm>
            <a:off x="1371600" y="381000"/>
            <a:ext cx="1416285" cy="646331"/>
          </a:xfrm>
          <a:prstGeom prst="rect">
            <a:avLst/>
          </a:prstGeom>
          <a:noFill/>
        </p:spPr>
        <p:txBody>
          <a:bodyPr wrap="none" rtlCol="0">
            <a:spAutoFit/>
          </a:bodyPr>
          <a:lstStyle/>
          <a:p>
            <a:r>
              <a:rPr lang="en-US" sz="3600" dirty="0" smtClean="0"/>
              <a:t>Matrix</a:t>
            </a:r>
            <a:endParaRPr lang="en-US" sz="3600" dirty="0"/>
          </a:p>
        </p:txBody>
      </p:sp>
      <p:sp>
        <p:nvSpPr>
          <p:cNvPr id="4" name="TextBox 3"/>
          <p:cNvSpPr txBox="1"/>
          <p:nvPr/>
        </p:nvSpPr>
        <p:spPr>
          <a:xfrm>
            <a:off x="903383" y="1589183"/>
            <a:ext cx="7620000" cy="3046988"/>
          </a:xfrm>
          <a:prstGeom prst="rect">
            <a:avLst/>
          </a:prstGeom>
          <a:noFill/>
        </p:spPr>
        <p:txBody>
          <a:bodyPr wrap="square" rtlCol="0">
            <a:spAutoFit/>
          </a:bodyPr>
          <a:lstStyle/>
          <a:p>
            <a:pPr>
              <a:buFont typeface="Wingdings" pitchFamily="2" charset="2"/>
              <a:buChar char="Ø"/>
            </a:pPr>
            <a:r>
              <a:rPr lang="en-US" sz="2400" dirty="0" smtClean="0"/>
              <a:t>  A structure that simultaneously groups people and resources by function and product</a:t>
            </a:r>
          </a:p>
          <a:p>
            <a:pPr>
              <a:buFont typeface="Wingdings" pitchFamily="2" charset="2"/>
              <a:buChar char="Ø"/>
            </a:pPr>
            <a:endParaRPr lang="en-US" sz="2400" dirty="0" smtClean="0"/>
          </a:p>
          <a:p>
            <a:pPr>
              <a:buFont typeface="Wingdings" pitchFamily="2" charset="2"/>
              <a:buChar char="Ø"/>
            </a:pPr>
            <a:r>
              <a:rPr lang="en-US" sz="2400" dirty="0" smtClean="0"/>
              <a:t>  The structure is very flexible and can respond rapidly to need for change</a:t>
            </a:r>
          </a:p>
          <a:p>
            <a:pPr>
              <a:buFont typeface="Wingdings" pitchFamily="2" charset="2"/>
              <a:buChar char="Ø"/>
            </a:pPr>
            <a:endParaRPr lang="en-US" sz="2400" dirty="0" smtClean="0"/>
          </a:p>
          <a:p>
            <a:pPr>
              <a:buFont typeface="Wingdings" pitchFamily="2" charset="2"/>
              <a:buChar char="Ø"/>
            </a:pPr>
            <a:r>
              <a:rPr lang="en-US" sz="2400" dirty="0" smtClean="0"/>
              <a:t>  Each employee has two bosses</a:t>
            </a:r>
          </a:p>
          <a:p>
            <a:pPr>
              <a:buFont typeface="Wingdings" pitchFamily="2" charset="2"/>
              <a:buChar char="Ø"/>
            </a:pPr>
            <a:endParaRPr lang="en-US" sz="2400" dirty="0" smtClean="0"/>
          </a:p>
        </p:txBody>
      </p:sp>
      <p:pic>
        <p:nvPicPr>
          <p:cNvPr id="3074" name="Picture 2" descr="\\dodiis.mil\NE\DIAC\Home\d\defrick\Desktop\matrix.jpg"/>
          <p:cNvPicPr>
            <a:picLocks noChangeAspect="1" noChangeArrowheads="1"/>
          </p:cNvPicPr>
          <p:nvPr/>
        </p:nvPicPr>
        <p:blipFill>
          <a:blip r:embed="rId3" cstate="print"/>
          <a:srcRect/>
          <a:stretch>
            <a:fillRect/>
          </a:stretch>
        </p:blipFill>
        <p:spPr bwMode="auto">
          <a:xfrm>
            <a:off x="5611812" y="3429000"/>
            <a:ext cx="3227388" cy="2832376"/>
          </a:xfrm>
          <a:prstGeom prst="rect">
            <a:avLst/>
          </a:prstGeom>
          <a:noFill/>
        </p:spPr>
      </p:pic>
      <p:sp>
        <p:nvSpPr>
          <p:cNvPr id="6" name="Rectangle 5"/>
          <p:cNvSpPr/>
          <p:nvPr/>
        </p:nvSpPr>
        <p:spPr>
          <a:xfrm>
            <a:off x="5410200" y="3352800"/>
            <a:ext cx="23622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304300" y="4267200"/>
            <a:ext cx="4182100" cy="1938992"/>
          </a:xfrm>
          <a:prstGeom prst="rect">
            <a:avLst/>
          </a:prstGeom>
          <a:noFill/>
        </p:spPr>
        <p:txBody>
          <a:bodyPr wrap="square" rtlCol="0">
            <a:spAutoFit/>
          </a:bodyPr>
          <a:lstStyle/>
          <a:p>
            <a:pPr>
              <a:buFont typeface="Wingdings" pitchFamily="2" charset="2"/>
              <a:buChar char="§"/>
            </a:pPr>
            <a:r>
              <a:rPr lang="en-US" sz="2400" dirty="0" smtClean="0"/>
              <a:t>  Can complicate performance evaluations (critical in pay for performance systems)</a:t>
            </a:r>
          </a:p>
          <a:p>
            <a:pPr>
              <a:buFont typeface="Wingdings" pitchFamily="2" charset="2"/>
              <a:buChar char="§"/>
            </a:pPr>
            <a:r>
              <a:rPr lang="en-US" sz="2400" dirty="0" smtClean="0"/>
              <a:t>  Employees can play one boss against another</a:t>
            </a: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13</a:t>
            </a:fld>
            <a:endParaRPr lang="en-US" dirty="0"/>
          </a:p>
        </p:txBody>
      </p:sp>
      <p:sp>
        <p:nvSpPr>
          <p:cNvPr id="3" name="TextBox 2"/>
          <p:cNvSpPr txBox="1"/>
          <p:nvPr/>
        </p:nvSpPr>
        <p:spPr>
          <a:xfrm>
            <a:off x="1371600" y="381000"/>
            <a:ext cx="2760307" cy="646331"/>
          </a:xfrm>
          <a:prstGeom prst="rect">
            <a:avLst/>
          </a:prstGeom>
          <a:noFill/>
        </p:spPr>
        <p:txBody>
          <a:bodyPr wrap="none" rtlCol="0">
            <a:spAutoFit/>
          </a:bodyPr>
          <a:lstStyle/>
          <a:p>
            <a:r>
              <a:rPr lang="en-US" sz="3600" dirty="0" smtClean="0"/>
              <a:t>Product Team</a:t>
            </a:r>
            <a:endParaRPr lang="en-US" sz="3600" dirty="0"/>
          </a:p>
        </p:txBody>
      </p:sp>
      <p:sp>
        <p:nvSpPr>
          <p:cNvPr id="4" name="Rounded Rectangle 3"/>
          <p:cNvSpPr/>
          <p:nvPr/>
        </p:nvSpPr>
        <p:spPr>
          <a:xfrm>
            <a:off x="762000" y="2057400"/>
            <a:ext cx="1143000" cy="685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Function</a:t>
            </a:r>
          </a:p>
          <a:p>
            <a:pPr algn="ctr"/>
            <a:r>
              <a:rPr lang="en-US" dirty="0" smtClean="0">
                <a:solidFill>
                  <a:schemeClr val="tx1"/>
                </a:solidFill>
              </a:rPr>
              <a:t>One</a:t>
            </a:r>
            <a:endParaRPr lang="en-US" dirty="0">
              <a:solidFill>
                <a:schemeClr val="tx1"/>
              </a:solidFill>
            </a:endParaRPr>
          </a:p>
        </p:txBody>
      </p:sp>
      <p:sp>
        <p:nvSpPr>
          <p:cNvPr id="5" name="Rounded Rectangle 4"/>
          <p:cNvSpPr/>
          <p:nvPr/>
        </p:nvSpPr>
        <p:spPr>
          <a:xfrm>
            <a:off x="2057400" y="2057400"/>
            <a:ext cx="1143000" cy="685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Function</a:t>
            </a:r>
          </a:p>
          <a:p>
            <a:pPr algn="ctr"/>
            <a:r>
              <a:rPr lang="en-US" dirty="0" smtClean="0">
                <a:solidFill>
                  <a:schemeClr val="tx1"/>
                </a:solidFill>
              </a:rPr>
              <a:t>Two</a:t>
            </a:r>
            <a:endParaRPr lang="en-US" dirty="0">
              <a:solidFill>
                <a:schemeClr val="tx1"/>
              </a:solidFill>
            </a:endParaRPr>
          </a:p>
        </p:txBody>
      </p:sp>
      <p:sp>
        <p:nvSpPr>
          <p:cNvPr id="6" name="Rounded Rectangle 5"/>
          <p:cNvSpPr/>
          <p:nvPr/>
        </p:nvSpPr>
        <p:spPr>
          <a:xfrm>
            <a:off x="3352800" y="2057400"/>
            <a:ext cx="1143000" cy="685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Function</a:t>
            </a:r>
          </a:p>
          <a:p>
            <a:pPr algn="ctr"/>
            <a:r>
              <a:rPr lang="en-US" dirty="0" smtClean="0">
                <a:solidFill>
                  <a:schemeClr val="tx1"/>
                </a:solidFill>
              </a:rPr>
              <a:t>Three</a:t>
            </a:r>
            <a:endParaRPr lang="en-US" dirty="0">
              <a:solidFill>
                <a:schemeClr val="tx1"/>
              </a:solidFill>
            </a:endParaRPr>
          </a:p>
        </p:txBody>
      </p:sp>
      <p:sp>
        <p:nvSpPr>
          <p:cNvPr id="7" name="Rounded Rectangle 6"/>
          <p:cNvSpPr/>
          <p:nvPr/>
        </p:nvSpPr>
        <p:spPr>
          <a:xfrm>
            <a:off x="4648200" y="2057400"/>
            <a:ext cx="1143000" cy="685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Function</a:t>
            </a:r>
          </a:p>
          <a:p>
            <a:pPr algn="ctr"/>
            <a:r>
              <a:rPr lang="en-US" dirty="0" smtClean="0">
                <a:solidFill>
                  <a:schemeClr val="tx1"/>
                </a:solidFill>
              </a:rPr>
              <a:t>Four</a:t>
            </a:r>
            <a:endParaRPr lang="en-US" dirty="0">
              <a:solidFill>
                <a:schemeClr val="tx1"/>
              </a:solidFill>
            </a:endParaRPr>
          </a:p>
        </p:txBody>
      </p:sp>
      <p:sp>
        <p:nvSpPr>
          <p:cNvPr id="8" name="Rounded Rectangle 7"/>
          <p:cNvSpPr/>
          <p:nvPr/>
        </p:nvSpPr>
        <p:spPr>
          <a:xfrm>
            <a:off x="5943600" y="2057400"/>
            <a:ext cx="1143000" cy="685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Function</a:t>
            </a:r>
          </a:p>
          <a:p>
            <a:pPr algn="ctr"/>
            <a:r>
              <a:rPr lang="en-US" dirty="0" smtClean="0">
                <a:solidFill>
                  <a:schemeClr val="tx1"/>
                </a:solidFill>
              </a:rPr>
              <a:t>Five</a:t>
            </a:r>
            <a:endParaRPr lang="en-US" dirty="0">
              <a:solidFill>
                <a:schemeClr val="tx1"/>
              </a:solidFill>
            </a:endParaRPr>
          </a:p>
        </p:txBody>
      </p:sp>
      <p:sp>
        <p:nvSpPr>
          <p:cNvPr id="9" name="Rounded Rectangle 8"/>
          <p:cNvSpPr/>
          <p:nvPr/>
        </p:nvSpPr>
        <p:spPr>
          <a:xfrm>
            <a:off x="7239000" y="2057400"/>
            <a:ext cx="1143000" cy="685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Function</a:t>
            </a:r>
          </a:p>
          <a:p>
            <a:pPr algn="ctr"/>
            <a:r>
              <a:rPr lang="en-US" dirty="0" smtClean="0">
                <a:solidFill>
                  <a:schemeClr val="tx1"/>
                </a:solidFill>
              </a:rPr>
              <a:t>Six</a:t>
            </a:r>
            <a:endParaRPr lang="en-US" dirty="0">
              <a:solidFill>
                <a:schemeClr val="tx1"/>
              </a:solidFill>
            </a:endParaRPr>
          </a:p>
        </p:txBody>
      </p:sp>
      <p:sp>
        <p:nvSpPr>
          <p:cNvPr id="10" name="Oval 9"/>
          <p:cNvSpPr/>
          <p:nvPr/>
        </p:nvSpPr>
        <p:spPr>
          <a:xfrm>
            <a:off x="2209800" y="3429000"/>
            <a:ext cx="1447800" cy="1295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Product</a:t>
            </a:r>
          </a:p>
          <a:p>
            <a:pPr algn="ctr"/>
            <a:r>
              <a:rPr lang="en-US" dirty="0" smtClean="0"/>
              <a:t>Team</a:t>
            </a:r>
          </a:p>
          <a:p>
            <a:pPr algn="ctr"/>
            <a:r>
              <a:rPr lang="en-US" dirty="0" smtClean="0"/>
              <a:t>One</a:t>
            </a:r>
            <a:endParaRPr lang="en-US" dirty="0"/>
          </a:p>
        </p:txBody>
      </p:sp>
      <p:sp>
        <p:nvSpPr>
          <p:cNvPr id="11" name="Oval 10"/>
          <p:cNvSpPr/>
          <p:nvPr/>
        </p:nvSpPr>
        <p:spPr>
          <a:xfrm>
            <a:off x="3810000" y="3429000"/>
            <a:ext cx="1447800" cy="1295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Product</a:t>
            </a:r>
          </a:p>
          <a:p>
            <a:pPr algn="ctr"/>
            <a:r>
              <a:rPr lang="en-US" dirty="0" smtClean="0"/>
              <a:t>Team</a:t>
            </a:r>
          </a:p>
          <a:p>
            <a:pPr algn="ctr"/>
            <a:r>
              <a:rPr lang="en-US" dirty="0" smtClean="0"/>
              <a:t>Two</a:t>
            </a:r>
            <a:endParaRPr lang="en-US" dirty="0"/>
          </a:p>
        </p:txBody>
      </p:sp>
      <p:sp>
        <p:nvSpPr>
          <p:cNvPr id="12" name="Oval 11"/>
          <p:cNvSpPr/>
          <p:nvPr/>
        </p:nvSpPr>
        <p:spPr>
          <a:xfrm>
            <a:off x="5410200" y="3429000"/>
            <a:ext cx="1447800" cy="1295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Product</a:t>
            </a:r>
          </a:p>
          <a:p>
            <a:pPr algn="ctr"/>
            <a:r>
              <a:rPr lang="en-US" dirty="0" smtClean="0"/>
              <a:t>Team</a:t>
            </a:r>
          </a:p>
          <a:p>
            <a:pPr algn="ctr"/>
            <a:r>
              <a:rPr lang="en-US" dirty="0" smtClean="0"/>
              <a:t>Three</a:t>
            </a:r>
            <a:endParaRPr lang="en-US" dirty="0"/>
          </a:p>
        </p:txBody>
      </p:sp>
      <p:sp>
        <p:nvSpPr>
          <p:cNvPr id="13" name="Rectangle 12"/>
          <p:cNvSpPr/>
          <p:nvPr/>
        </p:nvSpPr>
        <p:spPr>
          <a:xfrm>
            <a:off x="2330244" y="5257800"/>
            <a:ext cx="1219200" cy="9144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Production</a:t>
            </a:r>
            <a:endParaRPr lang="en-US" dirty="0">
              <a:solidFill>
                <a:schemeClr val="tx1"/>
              </a:solidFill>
            </a:endParaRPr>
          </a:p>
        </p:txBody>
      </p:sp>
      <p:sp>
        <p:nvSpPr>
          <p:cNvPr id="14" name="Rectangle 13"/>
          <p:cNvSpPr/>
          <p:nvPr/>
        </p:nvSpPr>
        <p:spPr>
          <a:xfrm>
            <a:off x="3932904" y="5257800"/>
            <a:ext cx="1219200" cy="9144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Production</a:t>
            </a:r>
            <a:endParaRPr lang="en-US" dirty="0">
              <a:solidFill>
                <a:schemeClr val="tx1"/>
              </a:solidFill>
            </a:endParaRPr>
          </a:p>
        </p:txBody>
      </p:sp>
      <p:sp>
        <p:nvSpPr>
          <p:cNvPr id="15" name="Rectangle 14"/>
          <p:cNvSpPr/>
          <p:nvPr/>
        </p:nvSpPr>
        <p:spPr>
          <a:xfrm>
            <a:off x="5533104" y="5257800"/>
            <a:ext cx="1219200" cy="9144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Production</a:t>
            </a:r>
            <a:endParaRPr lang="en-US" dirty="0">
              <a:solidFill>
                <a:schemeClr val="tx1"/>
              </a:solidFill>
            </a:endParaRPr>
          </a:p>
        </p:txBody>
      </p:sp>
      <p:cxnSp>
        <p:nvCxnSpPr>
          <p:cNvPr id="17" name="Straight Connector 16"/>
          <p:cNvCxnSpPr>
            <a:endCxn id="10" idx="0"/>
          </p:cNvCxnSpPr>
          <p:nvPr/>
        </p:nvCxnSpPr>
        <p:spPr>
          <a:xfrm>
            <a:off x="1371600" y="2743200"/>
            <a:ext cx="15621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11" idx="0"/>
          </p:cNvCxnSpPr>
          <p:nvPr/>
        </p:nvCxnSpPr>
        <p:spPr>
          <a:xfrm>
            <a:off x="1371600" y="2743200"/>
            <a:ext cx="31623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2" idx="0"/>
          </p:cNvCxnSpPr>
          <p:nvPr/>
        </p:nvCxnSpPr>
        <p:spPr>
          <a:xfrm>
            <a:off x="1371600" y="2743200"/>
            <a:ext cx="47625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0" idx="0"/>
          </p:cNvCxnSpPr>
          <p:nvPr/>
        </p:nvCxnSpPr>
        <p:spPr>
          <a:xfrm>
            <a:off x="2667000" y="2743200"/>
            <a:ext cx="2667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11" idx="0"/>
          </p:cNvCxnSpPr>
          <p:nvPr/>
        </p:nvCxnSpPr>
        <p:spPr>
          <a:xfrm>
            <a:off x="2667000" y="2743200"/>
            <a:ext cx="18669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12" idx="0"/>
          </p:cNvCxnSpPr>
          <p:nvPr/>
        </p:nvCxnSpPr>
        <p:spPr>
          <a:xfrm>
            <a:off x="2667000" y="2743200"/>
            <a:ext cx="34671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6" idx="2"/>
            <a:endCxn id="10" idx="0"/>
          </p:cNvCxnSpPr>
          <p:nvPr/>
        </p:nvCxnSpPr>
        <p:spPr>
          <a:xfrm flipH="1">
            <a:off x="2933700" y="2743200"/>
            <a:ext cx="9906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11" idx="0"/>
          </p:cNvCxnSpPr>
          <p:nvPr/>
        </p:nvCxnSpPr>
        <p:spPr>
          <a:xfrm>
            <a:off x="3962400" y="2743200"/>
            <a:ext cx="5715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12" idx="0"/>
          </p:cNvCxnSpPr>
          <p:nvPr/>
        </p:nvCxnSpPr>
        <p:spPr>
          <a:xfrm>
            <a:off x="3962400" y="2743200"/>
            <a:ext cx="21717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10" idx="0"/>
          </p:cNvCxnSpPr>
          <p:nvPr/>
        </p:nvCxnSpPr>
        <p:spPr>
          <a:xfrm flipH="1">
            <a:off x="2933700" y="2743200"/>
            <a:ext cx="23241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11" idx="0"/>
          </p:cNvCxnSpPr>
          <p:nvPr/>
        </p:nvCxnSpPr>
        <p:spPr>
          <a:xfrm flipH="1">
            <a:off x="4533900" y="2743200"/>
            <a:ext cx="8001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12" idx="0"/>
          </p:cNvCxnSpPr>
          <p:nvPr/>
        </p:nvCxnSpPr>
        <p:spPr>
          <a:xfrm>
            <a:off x="5334000" y="2743200"/>
            <a:ext cx="8001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10" idx="0"/>
          </p:cNvCxnSpPr>
          <p:nvPr/>
        </p:nvCxnSpPr>
        <p:spPr>
          <a:xfrm flipH="1">
            <a:off x="2933700" y="2743200"/>
            <a:ext cx="35433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11" idx="0"/>
          </p:cNvCxnSpPr>
          <p:nvPr/>
        </p:nvCxnSpPr>
        <p:spPr>
          <a:xfrm flipH="1">
            <a:off x="4533900" y="2743200"/>
            <a:ext cx="19431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12" idx="0"/>
          </p:cNvCxnSpPr>
          <p:nvPr/>
        </p:nvCxnSpPr>
        <p:spPr>
          <a:xfrm flipH="1">
            <a:off x="6134100" y="2743200"/>
            <a:ext cx="3429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endCxn id="10" idx="0"/>
          </p:cNvCxnSpPr>
          <p:nvPr/>
        </p:nvCxnSpPr>
        <p:spPr>
          <a:xfrm flipH="1">
            <a:off x="2933700" y="2743200"/>
            <a:ext cx="48387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9" idx="2"/>
            <a:endCxn id="11" idx="0"/>
          </p:cNvCxnSpPr>
          <p:nvPr/>
        </p:nvCxnSpPr>
        <p:spPr>
          <a:xfrm flipH="1">
            <a:off x="4533900" y="2743200"/>
            <a:ext cx="32766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endCxn id="12" idx="0"/>
          </p:cNvCxnSpPr>
          <p:nvPr/>
        </p:nvCxnSpPr>
        <p:spPr>
          <a:xfrm flipH="1">
            <a:off x="6134100" y="2743200"/>
            <a:ext cx="17145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0" idx="4"/>
            <a:endCxn id="13" idx="0"/>
          </p:cNvCxnSpPr>
          <p:nvPr/>
        </p:nvCxnSpPr>
        <p:spPr>
          <a:xfrm>
            <a:off x="2933700" y="4724400"/>
            <a:ext cx="6144"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1" idx="4"/>
            <a:endCxn id="14" idx="0"/>
          </p:cNvCxnSpPr>
          <p:nvPr/>
        </p:nvCxnSpPr>
        <p:spPr>
          <a:xfrm>
            <a:off x="4533900" y="4724400"/>
            <a:ext cx="8604"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2" idx="4"/>
            <a:endCxn id="15" idx="0"/>
          </p:cNvCxnSpPr>
          <p:nvPr/>
        </p:nvCxnSpPr>
        <p:spPr>
          <a:xfrm>
            <a:off x="6134100" y="4724400"/>
            <a:ext cx="8604"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81000" y="4191000"/>
            <a:ext cx="1600200" cy="1200329"/>
          </a:xfrm>
          <a:prstGeom prst="rect">
            <a:avLst/>
          </a:prstGeom>
          <a:noFill/>
        </p:spPr>
        <p:txBody>
          <a:bodyPr wrap="square" rtlCol="0">
            <a:spAutoFit/>
          </a:bodyPr>
          <a:lstStyle/>
          <a:p>
            <a:pPr algn="ctr"/>
            <a:r>
              <a:rPr lang="en-US" sz="2400" dirty="0" smtClean="0"/>
              <a:t>A form of a divisional structure</a:t>
            </a:r>
            <a:endParaRPr lang="en-US" sz="2400" dirty="0"/>
          </a:p>
        </p:txBody>
      </p:sp>
      <p:sp>
        <p:nvSpPr>
          <p:cNvPr id="61" name="TextBox 60"/>
          <p:cNvSpPr txBox="1"/>
          <p:nvPr/>
        </p:nvSpPr>
        <p:spPr>
          <a:xfrm>
            <a:off x="7086600" y="4191000"/>
            <a:ext cx="1600200" cy="1569660"/>
          </a:xfrm>
          <a:prstGeom prst="rect">
            <a:avLst/>
          </a:prstGeom>
          <a:noFill/>
        </p:spPr>
        <p:txBody>
          <a:bodyPr wrap="square" rtlCol="0">
            <a:spAutoFit/>
          </a:bodyPr>
          <a:lstStyle/>
          <a:p>
            <a:pPr algn="ctr"/>
            <a:r>
              <a:rPr lang="en-US" sz="2400" dirty="0" smtClean="0"/>
              <a:t>Sometimes called a project team</a:t>
            </a: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14</a:t>
            </a:fld>
            <a:endParaRPr lang="en-US"/>
          </a:p>
        </p:txBody>
      </p:sp>
      <p:sp>
        <p:nvSpPr>
          <p:cNvPr id="3" name="TextBox 2"/>
          <p:cNvSpPr txBox="1"/>
          <p:nvPr/>
        </p:nvSpPr>
        <p:spPr>
          <a:xfrm>
            <a:off x="1371600" y="381000"/>
            <a:ext cx="2214837" cy="646331"/>
          </a:xfrm>
          <a:prstGeom prst="rect">
            <a:avLst/>
          </a:prstGeom>
          <a:noFill/>
        </p:spPr>
        <p:txBody>
          <a:bodyPr wrap="none" rtlCol="0">
            <a:spAutoFit/>
          </a:bodyPr>
          <a:lstStyle/>
          <a:p>
            <a:r>
              <a:rPr lang="en-US" sz="3600" dirty="0" smtClean="0"/>
              <a:t>Definitions</a:t>
            </a:r>
            <a:endParaRPr lang="en-US" sz="3600" dirty="0"/>
          </a:p>
        </p:txBody>
      </p:sp>
      <p:sp>
        <p:nvSpPr>
          <p:cNvPr id="4" name="TextBox 3"/>
          <p:cNvSpPr txBox="1"/>
          <p:nvPr/>
        </p:nvSpPr>
        <p:spPr>
          <a:xfrm>
            <a:off x="899652" y="1600200"/>
            <a:ext cx="7863348" cy="5262979"/>
          </a:xfrm>
          <a:prstGeom prst="rect">
            <a:avLst/>
          </a:prstGeom>
          <a:noFill/>
        </p:spPr>
        <p:txBody>
          <a:bodyPr wrap="square" rtlCol="0">
            <a:spAutoFit/>
          </a:bodyPr>
          <a:lstStyle/>
          <a:p>
            <a:pPr>
              <a:buFont typeface="Wingdings" pitchFamily="2" charset="2"/>
              <a:buChar char="Ø"/>
            </a:pPr>
            <a:r>
              <a:rPr lang="en-US" sz="2400" dirty="0" smtClean="0"/>
              <a:t>  </a:t>
            </a:r>
            <a:r>
              <a:rPr lang="en-US" sz="2400" b="1" dirty="0" smtClean="0"/>
              <a:t>Authority</a:t>
            </a:r>
            <a:r>
              <a:rPr lang="en-US" sz="2400" dirty="0" smtClean="0"/>
              <a:t>.  Formal power to hold people accountable for their actions and to make business decisions</a:t>
            </a:r>
          </a:p>
          <a:p>
            <a:pPr>
              <a:buFont typeface="Wingdings" pitchFamily="2" charset="2"/>
              <a:buChar char="Ø"/>
            </a:pPr>
            <a:endParaRPr lang="en-US" sz="2400" dirty="0" smtClean="0"/>
          </a:p>
          <a:p>
            <a:pPr>
              <a:buFont typeface="Wingdings" pitchFamily="2" charset="2"/>
              <a:buChar char="Ø"/>
            </a:pPr>
            <a:r>
              <a:rPr lang="en-US" sz="2400" dirty="0" smtClean="0"/>
              <a:t>  </a:t>
            </a:r>
            <a:r>
              <a:rPr lang="en-US" sz="2400" b="1" dirty="0" smtClean="0"/>
              <a:t>Hierarchy of Authority</a:t>
            </a:r>
            <a:r>
              <a:rPr lang="en-US" sz="2400" dirty="0" smtClean="0"/>
              <a:t>.  The relative authority of each manager along the organizations hierarchy</a:t>
            </a:r>
          </a:p>
          <a:p>
            <a:pPr>
              <a:buFont typeface="Wingdings" pitchFamily="2" charset="2"/>
              <a:buChar char="Ø"/>
            </a:pPr>
            <a:endParaRPr lang="en-US" sz="2400" dirty="0" smtClean="0"/>
          </a:p>
          <a:p>
            <a:pPr>
              <a:buFont typeface="Wingdings" pitchFamily="2" charset="2"/>
              <a:buChar char="Ø"/>
            </a:pPr>
            <a:r>
              <a:rPr lang="en-US" sz="2400" dirty="0" smtClean="0"/>
              <a:t>  </a:t>
            </a:r>
            <a:r>
              <a:rPr lang="en-US" sz="2400" b="1" dirty="0" smtClean="0"/>
              <a:t>Span of Control</a:t>
            </a:r>
            <a:r>
              <a:rPr lang="en-US" sz="2400" dirty="0" smtClean="0"/>
              <a:t>.  The number of subordinates who report directly to a manager</a:t>
            </a:r>
          </a:p>
          <a:p>
            <a:pPr>
              <a:buFont typeface="Wingdings" pitchFamily="2" charset="2"/>
              <a:buChar char="Ø"/>
            </a:pPr>
            <a:endParaRPr lang="en-US" sz="2400" dirty="0" smtClean="0"/>
          </a:p>
          <a:p>
            <a:pPr>
              <a:buFont typeface="Wingdings" pitchFamily="2" charset="2"/>
              <a:buChar char="Ø"/>
            </a:pPr>
            <a:r>
              <a:rPr lang="en-US" sz="2400" b="1" dirty="0" smtClean="0"/>
              <a:t>  Line manager</a:t>
            </a:r>
            <a:r>
              <a:rPr lang="en-US" sz="2400" dirty="0" smtClean="0"/>
              <a:t>.  Someone with direct authority over resources or people</a:t>
            </a:r>
          </a:p>
          <a:p>
            <a:pPr>
              <a:buFont typeface="Wingdings" pitchFamily="2" charset="2"/>
              <a:buChar char="Ø"/>
            </a:pPr>
            <a:endParaRPr lang="en-US" sz="2400" dirty="0" smtClean="0"/>
          </a:p>
          <a:p>
            <a:pPr>
              <a:buFont typeface="Wingdings" pitchFamily="2" charset="2"/>
              <a:buChar char="Ø"/>
            </a:pPr>
            <a:r>
              <a:rPr lang="en-US" sz="2400" b="1" dirty="0" smtClean="0"/>
              <a:t>  Staff Manager</a:t>
            </a:r>
            <a:r>
              <a:rPr lang="en-US" sz="2400" dirty="0" smtClean="0"/>
              <a:t>.  Someone with functional expertise who advise line managers</a:t>
            </a:r>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a:endCxn id="58" idx="0"/>
          </p:cNvCxnSpPr>
          <p:nvPr/>
        </p:nvCxnSpPr>
        <p:spPr>
          <a:xfrm flipH="1">
            <a:off x="4953000" y="3429000"/>
            <a:ext cx="7620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57" idx="0"/>
          </p:cNvCxnSpPr>
          <p:nvPr/>
        </p:nvCxnSpPr>
        <p:spPr>
          <a:xfrm>
            <a:off x="5029200" y="3429000"/>
            <a:ext cx="68580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endCxn id="59" idx="0"/>
          </p:cNvCxnSpPr>
          <p:nvPr/>
        </p:nvCxnSpPr>
        <p:spPr>
          <a:xfrm>
            <a:off x="6553200" y="3429000"/>
            <a:ext cx="22860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63" idx="2"/>
            <a:endCxn id="60" idx="0"/>
          </p:cNvCxnSpPr>
          <p:nvPr/>
        </p:nvCxnSpPr>
        <p:spPr>
          <a:xfrm flipH="1">
            <a:off x="7696200" y="3429000"/>
            <a:ext cx="38100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63" idx="2"/>
          </p:cNvCxnSpPr>
          <p:nvPr/>
        </p:nvCxnSpPr>
        <p:spPr>
          <a:xfrm>
            <a:off x="8077200" y="3429000"/>
            <a:ext cx="152400" cy="1143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0C5D3D0F-3A05-4524-BC17-C6EE010E67B7}" type="slidenum">
              <a:rPr lang="en-US" smtClean="0"/>
              <a:pPr/>
              <a:t>15</a:t>
            </a:fld>
            <a:endParaRPr lang="en-US"/>
          </a:p>
        </p:txBody>
      </p:sp>
      <p:sp>
        <p:nvSpPr>
          <p:cNvPr id="3" name="TextBox 2"/>
          <p:cNvSpPr txBox="1"/>
          <p:nvPr/>
        </p:nvSpPr>
        <p:spPr>
          <a:xfrm>
            <a:off x="1371600" y="381000"/>
            <a:ext cx="1969642" cy="646331"/>
          </a:xfrm>
          <a:prstGeom prst="rect">
            <a:avLst/>
          </a:prstGeom>
          <a:noFill/>
        </p:spPr>
        <p:txBody>
          <a:bodyPr wrap="none" rtlCol="0">
            <a:spAutoFit/>
          </a:bodyPr>
          <a:lstStyle/>
          <a:p>
            <a:r>
              <a:rPr lang="en-US" sz="3600" dirty="0" smtClean="0"/>
              <a:t>Hierarchy</a:t>
            </a:r>
            <a:endParaRPr lang="en-US" sz="3600" dirty="0"/>
          </a:p>
        </p:txBody>
      </p:sp>
      <p:sp>
        <p:nvSpPr>
          <p:cNvPr id="4" name="Rounded Rectangle 3"/>
          <p:cNvSpPr/>
          <p:nvPr/>
        </p:nvSpPr>
        <p:spPr>
          <a:xfrm>
            <a:off x="1981200" y="1600200"/>
            <a:ext cx="6096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 name="Rounded Rectangle 4"/>
          <p:cNvSpPr/>
          <p:nvPr/>
        </p:nvSpPr>
        <p:spPr>
          <a:xfrm>
            <a:off x="1371600" y="2971800"/>
            <a:ext cx="6096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6" name="Rounded Rectangle 5"/>
          <p:cNvSpPr/>
          <p:nvPr/>
        </p:nvSpPr>
        <p:spPr>
          <a:xfrm>
            <a:off x="2895600" y="2286000"/>
            <a:ext cx="6096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7" name="Rounded Rectangle 6"/>
          <p:cNvSpPr/>
          <p:nvPr/>
        </p:nvSpPr>
        <p:spPr>
          <a:xfrm>
            <a:off x="1066800" y="2286000"/>
            <a:ext cx="6096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 name="Rounded Rectangle 7"/>
          <p:cNvSpPr/>
          <p:nvPr/>
        </p:nvSpPr>
        <p:spPr>
          <a:xfrm>
            <a:off x="609600" y="3810000"/>
            <a:ext cx="6096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9" name="Rounded Rectangle 8"/>
          <p:cNvSpPr/>
          <p:nvPr/>
        </p:nvSpPr>
        <p:spPr>
          <a:xfrm>
            <a:off x="609600" y="2971800"/>
            <a:ext cx="6096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0" name="Rounded Rectangle 9"/>
          <p:cNvSpPr/>
          <p:nvPr/>
        </p:nvSpPr>
        <p:spPr>
          <a:xfrm>
            <a:off x="2514600" y="2971800"/>
            <a:ext cx="6096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1" name="Rounded Rectangle 10"/>
          <p:cNvSpPr/>
          <p:nvPr/>
        </p:nvSpPr>
        <p:spPr>
          <a:xfrm>
            <a:off x="3276600" y="2971800"/>
            <a:ext cx="6096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2" name="Rounded Rectangle 11"/>
          <p:cNvSpPr/>
          <p:nvPr/>
        </p:nvSpPr>
        <p:spPr>
          <a:xfrm>
            <a:off x="2514600" y="3810000"/>
            <a:ext cx="6096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3" name="Rounded Rectangle 12"/>
          <p:cNvSpPr/>
          <p:nvPr/>
        </p:nvSpPr>
        <p:spPr>
          <a:xfrm>
            <a:off x="609600" y="4648200"/>
            <a:ext cx="6096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4" name="Rounded Rectangle 13"/>
          <p:cNvSpPr/>
          <p:nvPr/>
        </p:nvSpPr>
        <p:spPr>
          <a:xfrm>
            <a:off x="1371600" y="3810000"/>
            <a:ext cx="6096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5" name="Rounded Rectangle 14"/>
          <p:cNvSpPr/>
          <p:nvPr/>
        </p:nvSpPr>
        <p:spPr>
          <a:xfrm>
            <a:off x="1371600" y="4648200"/>
            <a:ext cx="6096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6" name="Rounded Rectangle 15"/>
          <p:cNvSpPr/>
          <p:nvPr/>
        </p:nvSpPr>
        <p:spPr>
          <a:xfrm>
            <a:off x="3276600" y="4648200"/>
            <a:ext cx="6096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7" name="Rounded Rectangle 16"/>
          <p:cNvSpPr/>
          <p:nvPr/>
        </p:nvSpPr>
        <p:spPr>
          <a:xfrm>
            <a:off x="2514600" y="5410200"/>
            <a:ext cx="6096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8" name="Rounded Rectangle 17"/>
          <p:cNvSpPr/>
          <p:nvPr/>
        </p:nvSpPr>
        <p:spPr>
          <a:xfrm>
            <a:off x="2514600" y="4648200"/>
            <a:ext cx="6096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20" name="Straight Connector 19"/>
          <p:cNvCxnSpPr>
            <a:endCxn id="7" idx="0"/>
          </p:cNvCxnSpPr>
          <p:nvPr/>
        </p:nvCxnSpPr>
        <p:spPr>
          <a:xfrm flipH="1">
            <a:off x="1371600" y="2057400"/>
            <a:ext cx="9144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6" idx="0"/>
          </p:cNvCxnSpPr>
          <p:nvPr/>
        </p:nvCxnSpPr>
        <p:spPr>
          <a:xfrm>
            <a:off x="2286000" y="2057400"/>
            <a:ext cx="9144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38200" y="2743200"/>
            <a:ext cx="5334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5" idx="0"/>
          </p:cNvCxnSpPr>
          <p:nvPr/>
        </p:nvCxnSpPr>
        <p:spPr>
          <a:xfrm>
            <a:off x="1447800" y="2743200"/>
            <a:ext cx="2286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6" idx="2"/>
            <a:endCxn id="10" idx="0"/>
          </p:cNvCxnSpPr>
          <p:nvPr/>
        </p:nvCxnSpPr>
        <p:spPr>
          <a:xfrm flipH="1">
            <a:off x="2819400" y="2743200"/>
            <a:ext cx="381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11" idx="0"/>
          </p:cNvCxnSpPr>
          <p:nvPr/>
        </p:nvCxnSpPr>
        <p:spPr>
          <a:xfrm>
            <a:off x="3276600" y="2743200"/>
            <a:ext cx="3048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8" idx="0"/>
          </p:cNvCxnSpPr>
          <p:nvPr/>
        </p:nvCxnSpPr>
        <p:spPr>
          <a:xfrm>
            <a:off x="914400" y="34290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5" idx="2"/>
            <a:endCxn id="14" idx="0"/>
          </p:cNvCxnSpPr>
          <p:nvPr/>
        </p:nvCxnSpPr>
        <p:spPr>
          <a:xfrm>
            <a:off x="1676400" y="34290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13" idx="0"/>
          </p:cNvCxnSpPr>
          <p:nvPr/>
        </p:nvCxnSpPr>
        <p:spPr>
          <a:xfrm>
            <a:off x="914400" y="42672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4" idx="2"/>
          </p:cNvCxnSpPr>
          <p:nvPr/>
        </p:nvCxnSpPr>
        <p:spPr>
          <a:xfrm>
            <a:off x="1676400" y="42672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0" idx="2"/>
            <a:endCxn id="12" idx="0"/>
          </p:cNvCxnSpPr>
          <p:nvPr/>
        </p:nvCxnSpPr>
        <p:spPr>
          <a:xfrm>
            <a:off x="2819400" y="34290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1" idx="2"/>
            <a:endCxn id="16" idx="0"/>
          </p:cNvCxnSpPr>
          <p:nvPr/>
        </p:nvCxnSpPr>
        <p:spPr>
          <a:xfrm>
            <a:off x="3581400" y="3429000"/>
            <a:ext cx="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18" idx="0"/>
          </p:cNvCxnSpPr>
          <p:nvPr/>
        </p:nvCxnSpPr>
        <p:spPr>
          <a:xfrm>
            <a:off x="2819400" y="42672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endCxn id="17" idx="0"/>
          </p:cNvCxnSpPr>
          <p:nvPr/>
        </p:nvCxnSpPr>
        <p:spPr>
          <a:xfrm>
            <a:off x="2819400" y="5105400"/>
            <a:ext cx="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6096000" y="1600200"/>
            <a:ext cx="6096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4" name="Rounded Rectangle 53"/>
          <p:cNvSpPr/>
          <p:nvPr/>
        </p:nvSpPr>
        <p:spPr>
          <a:xfrm>
            <a:off x="4724400" y="2971800"/>
            <a:ext cx="6096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5" name="Rounded Rectangle 54"/>
          <p:cNvSpPr/>
          <p:nvPr/>
        </p:nvSpPr>
        <p:spPr>
          <a:xfrm>
            <a:off x="6248400" y="2971800"/>
            <a:ext cx="6096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63" name="Rounded Rectangle 62"/>
          <p:cNvSpPr/>
          <p:nvPr/>
        </p:nvSpPr>
        <p:spPr>
          <a:xfrm>
            <a:off x="7772400" y="2971800"/>
            <a:ext cx="6096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65" name="Straight Connector 64"/>
          <p:cNvCxnSpPr>
            <a:endCxn id="54" idx="0"/>
          </p:cNvCxnSpPr>
          <p:nvPr/>
        </p:nvCxnSpPr>
        <p:spPr>
          <a:xfrm flipH="1">
            <a:off x="5029200" y="2057400"/>
            <a:ext cx="13716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endCxn id="55" idx="0"/>
          </p:cNvCxnSpPr>
          <p:nvPr/>
        </p:nvCxnSpPr>
        <p:spPr>
          <a:xfrm>
            <a:off x="6400800" y="2057400"/>
            <a:ext cx="1524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50" idx="2"/>
          </p:cNvCxnSpPr>
          <p:nvPr/>
        </p:nvCxnSpPr>
        <p:spPr>
          <a:xfrm>
            <a:off x="6400800" y="2057400"/>
            <a:ext cx="17526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78" name="Rounded Rectangle 77"/>
          <p:cNvSpPr/>
          <p:nvPr/>
        </p:nvSpPr>
        <p:spPr>
          <a:xfrm>
            <a:off x="5257800" y="3962400"/>
            <a:ext cx="6096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79" name="Rounded Rectangle 78"/>
          <p:cNvSpPr/>
          <p:nvPr/>
        </p:nvSpPr>
        <p:spPr>
          <a:xfrm>
            <a:off x="4495800" y="3962400"/>
            <a:ext cx="6096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0" name="Rounded Rectangle 79"/>
          <p:cNvSpPr/>
          <p:nvPr/>
        </p:nvSpPr>
        <p:spPr>
          <a:xfrm>
            <a:off x="6172200" y="3962400"/>
            <a:ext cx="6096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1" name="Rounded Rectangle 80"/>
          <p:cNvSpPr/>
          <p:nvPr/>
        </p:nvSpPr>
        <p:spPr>
          <a:xfrm>
            <a:off x="7239000" y="3962400"/>
            <a:ext cx="6096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2" name="Rounded Rectangle 81"/>
          <p:cNvSpPr/>
          <p:nvPr/>
        </p:nvSpPr>
        <p:spPr>
          <a:xfrm>
            <a:off x="8001000" y="3962400"/>
            <a:ext cx="6096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84" name="Straight Connector 83"/>
          <p:cNvCxnSpPr>
            <a:stCxn id="54" idx="2"/>
            <a:endCxn id="79" idx="0"/>
          </p:cNvCxnSpPr>
          <p:nvPr/>
        </p:nvCxnSpPr>
        <p:spPr>
          <a:xfrm flipH="1">
            <a:off x="4800600" y="3429000"/>
            <a:ext cx="2286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54" idx="2"/>
            <a:endCxn id="78" idx="0"/>
          </p:cNvCxnSpPr>
          <p:nvPr/>
        </p:nvCxnSpPr>
        <p:spPr>
          <a:xfrm>
            <a:off x="5029200" y="3429000"/>
            <a:ext cx="5334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55" idx="2"/>
            <a:endCxn id="80" idx="0"/>
          </p:cNvCxnSpPr>
          <p:nvPr/>
        </p:nvCxnSpPr>
        <p:spPr>
          <a:xfrm flipH="1">
            <a:off x="6477000" y="3429000"/>
            <a:ext cx="762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63" idx="2"/>
            <a:endCxn id="81" idx="0"/>
          </p:cNvCxnSpPr>
          <p:nvPr/>
        </p:nvCxnSpPr>
        <p:spPr>
          <a:xfrm flipH="1">
            <a:off x="7543800" y="3429000"/>
            <a:ext cx="5334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63" idx="2"/>
            <a:endCxn id="82" idx="0"/>
          </p:cNvCxnSpPr>
          <p:nvPr/>
        </p:nvCxnSpPr>
        <p:spPr>
          <a:xfrm>
            <a:off x="8077200" y="3429000"/>
            <a:ext cx="228600"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685800" y="6172200"/>
            <a:ext cx="2692147" cy="369332"/>
          </a:xfrm>
          <a:prstGeom prst="rect">
            <a:avLst/>
          </a:prstGeom>
          <a:noFill/>
        </p:spPr>
        <p:txBody>
          <a:bodyPr wrap="none" rtlCol="0">
            <a:spAutoFit/>
          </a:bodyPr>
          <a:lstStyle/>
          <a:p>
            <a:r>
              <a:rPr lang="en-US" dirty="0" smtClean="0"/>
              <a:t>Tall:  Three to Seven Levels</a:t>
            </a:r>
            <a:endParaRPr lang="en-US" dirty="0"/>
          </a:p>
        </p:txBody>
      </p:sp>
      <p:sp>
        <p:nvSpPr>
          <p:cNvPr id="95" name="TextBox 94"/>
          <p:cNvSpPr txBox="1"/>
          <p:nvPr/>
        </p:nvSpPr>
        <p:spPr>
          <a:xfrm>
            <a:off x="5218624" y="6172200"/>
            <a:ext cx="2553776" cy="369332"/>
          </a:xfrm>
          <a:prstGeom prst="rect">
            <a:avLst/>
          </a:prstGeom>
          <a:noFill/>
        </p:spPr>
        <p:txBody>
          <a:bodyPr wrap="none" rtlCol="0">
            <a:spAutoFit/>
          </a:bodyPr>
          <a:lstStyle/>
          <a:p>
            <a:r>
              <a:rPr lang="en-US" dirty="0" smtClean="0"/>
              <a:t>Flat:  Two to Three Levels</a:t>
            </a:r>
            <a:endParaRPr lang="en-US" dirty="0"/>
          </a:p>
        </p:txBody>
      </p:sp>
      <p:sp>
        <p:nvSpPr>
          <p:cNvPr id="57" name="Rounded Rectangle 56"/>
          <p:cNvSpPr/>
          <p:nvPr/>
        </p:nvSpPr>
        <p:spPr>
          <a:xfrm>
            <a:off x="5410200" y="4572000"/>
            <a:ext cx="6096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8" name="Rounded Rectangle 57"/>
          <p:cNvSpPr/>
          <p:nvPr/>
        </p:nvSpPr>
        <p:spPr>
          <a:xfrm>
            <a:off x="4648200" y="4572000"/>
            <a:ext cx="6096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9" name="Rounded Rectangle 58"/>
          <p:cNvSpPr/>
          <p:nvPr/>
        </p:nvSpPr>
        <p:spPr>
          <a:xfrm>
            <a:off x="6477000" y="4572000"/>
            <a:ext cx="6096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60" name="Rounded Rectangle 59"/>
          <p:cNvSpPr/>
          <p:nvPr/>
        </p:nvSpPr>
        <p:spPr>
          <a:xfrm>
            <a:off x="7391400" y="4572000"/>
            <a:ext cx="6096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61" name="Rounded Rectangle 60"/>
          <p:cNvSpPr/>
          <p:nvPr/>
        </p:nvSpPr>
        <p:spPr>
          <a:xfrm>
            <a:off x="8153400" y="4572000"/>
            <a:ext cx="6096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16</a:t>
            </a:fld>
            <a:endParaRPr lang="en-US"/>
          </a:p>
        </p:txBody>
      </p:sp>
      <p:sp>
        <p:nvSpPr>
          <p:cNvPr id="3" name="TextBox 2"/>
          <p:cNvSpPr txBox="1"/>
          <p:nvPr/>
        </p:nvSpPr>
        <p:spPr>
          <a:xfrm>
            <a:off x="1371600" y="381000"/>
            <a:ext cx="1962397" cy="646331"/>
          </a:xfrm>
          <a:prstGeom prst="rect">
            <a:avLst/>
          </a:prstGeom>
          <a:noFill/>
        </p:spPr>
        <p:txBody>
          <a:bodyPr wrap="none" rtlCol="0">
            <a:spAutoFit/>
          </a:bodyPr>
          <a:lstStyle/>
          <a:p>
            <a:r>
              <a:rPr lang="en-US" sz="3600" dirty="0" smtClean="0"/>
              <a:t>Authority</a:t>
            </a:r>
            <a:endParaRPr lang="en-US" sz="3600" dirty="0"/>
          </a:p>
        </p:txBody>
      </p:sp>
      <p:sp>
        <p:nvSpPr>
          <p:cNvPr id="5" name="TextBox 4"/>
          <p:cNvSpPr txBox="1"/>
          <p:nvPr/>
        </p:nvSpPr>
        <p:spPr>
          <a:xfrm>
            <a:off x="902970" y="1588770"/>
            <a:ext cx="7620000" cy="4524315"/>
          </a:xfrm>
          <a:prstGeom prst="rect">
            <a:avLst/>
          </a:prstGeom>
          <a:noFill/>
        </p:spPr>
        <p:txBody>
          <a:bodyPr wrap="square" rtlCol="0">
            <a:spAutoFit/>
          </a:bodyPr>
          <a:lstStyle/>
          <a:p>
            <a:pPr>
              <a:buFont typeface="Wingdings" pitchFamily="2" charset="2"/>
              <a:buChar char="Ø"/>
            </a:pPr>
            <a:r>
              <a:rPr lang="en-US" sz="2400" dirty="0" smtClean="0"/>
              <a:t>  Centralized.  Power is concentrated in one or a few individuals at the top of the hierarchy</a:t>
            </a:r>
          </a:p>
          <a:p>
            <a:pPr>
              <a:buFont typeface="Wingdings" pitchFamily="2" charset="2"/>
              <a:buChar char="Ø"/>
            </a:pPr>
            <a:endParaRPr lang="en-US" sz="2400" dirty="0" smtClean="0"/>
          </a:p>
          <a:p>
            <a:pPr>
              <a:buFont typeface="Wingdings" pitchFamily="2" charset="2"/>
              <a:buChar char="Ø"/>
            </a:pPr>
            <a:r>
              <a:rPr lang="en-US" sz="2400" dirty="0" smtClean="0"/>
              <a:t>  Decentralized.  Power is delegated to lower level managerial and non-managerial employees</a:t>
            </a:r>
          </a:p>
          <a:p>
            <a:pPr>
              <a:buFont typeface="Wingdings" pitchFamily="2" charset="2"/>
              <a:buChar char="Ø"/>
            </a:pPr>
            <a:endParaRPr lang="en-US" sz="2400" dirty="0" smtClean="0"/>
          </a:p>
          <a:p>
            <a:pPr>
              <a:buFont typeface="Wingdings" pitchFamily="2" charset="2"/>
              <a:buChar char="Ø"/>
            </a:pPr>
            <a:r>
              <a:rPr lang="en-US" sz="2400" dirty="0" smtClean="0"/>
              <a:t>  Power.  Authority to make decisions about the use or organizational resources</a:t>
            </a:r>
          </a:p>
          <a:p>
            <a:pPr>
              <a:buFont typeface="Wingdings" pitchFamily="2" charset="2"/>
              <a:buChar char="Ø"/>
            </a:pPr>
            <a:endParaRPr lang="en-US" sz="2400" dirty="0" smtClean="0"/>
          </a:p>
          <a:p>
            <a:pPr>
              <a:buFont typeface="Wingdings" pitchFamily="2" charset="2"/>
              <a:buChar char="Ø"/>
            </a:pPr>
            <a:r>
              <a:rPr lang="en-US" sz="2400" dirty="0" smtClean="0"/>
              <a:t>  Responsibility.  A duty or obligation to satisfactorily perform or complete a task that one must fulfill, and which has a consequent penalty for failure.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17</a:t>
            </a:fld>
            <a:endParaRPr lang="en-US"/>
          </a:p>
        </p:txBody>
      </p:sp>
      <p:sp>
        <p:nvSpPr>
          <p:cNvPr id="3" name="TextBox 2"/>
          <p:cNvSpPr txBox="1"/>
          <p:nvPr/>
        </p:nvSpPr>
        <p:spPr>
          <a:xfrm>
            <a:off x="1371600" y="381000"/>
            <a:ext cx="4688528" cy="646331"/>
          </a:xfrm>
          <a:prstGeom prst="rect">
            <a:avLst/>
          </a:prstGeom>
          <a:noFill/>
        </p:spPr>
        <p:txBody>
          <a:bodyPr wrap="none" rtlCol="0">
            <a:spAutoFit/>
          </a:bodyPr>
          <a:lstStyle/>
          <a:p>
            <a:r>
              <a:rPr lang="en-US" sz="3600" dirty="0" smtClean="0"/>
              <a:t>Integrating Mechanisms</a:t>
            </a:r>
            <a:endParaRPr lang="en-US" sz="3600" dirty="0"/>
          </a:p>
        </p:txBody>
      </p:sp>
      <p:cxnSp>
        <p:nvCxnSpPr>
          <p:cNvPr id="5" name="Straight Arrow Connector 4"/>
          <p:cNvCxnSpPr>
            <a:stCxn id="6" idx="2"/>
          </p:cNvCxnSpPr>
          <p:nvPr/>
        </p:nvCxnSpPr>
        <p:spPr>
          <a:xfrm>
            <a:off x="896607" y="1893332"/>
            <a:ext cx="17793" cy="3974068"/>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87680" y="1524000"/>
            <a:ext cx="817853" cy="369332"/>
          </a:xfrm>
          <a:prstGeom prst="rect">
            <a:avLst/>
          </a:prstGeom>
          <a:noFill/>
        </p:spPr>
        <p:txBody>
          <a:bodyPr wrap="none" rtlCol="0">
            <a:spAutoFit/>
          </a:bodyPr>
          <a:lstStyle/>
          <a:p>
            <a:pPr algn="ctr"/>
            <a:r>
              <a:rPr lang="en-US" dirty="0" smtClean="0"/>
              <a:t>Simple</a:t>
            </a:r>
            <a:endParaRPr lang="en-US" dirty="0"/>
          </a:p>
        </p:txBody>
      </p:sp>
      <p:sp>
        <p:nvSpPr>
          <p:cNvPr id="7" name="TextBox 6"/>
          <p:cNvSpPr txBox="1"/>
          <p:nvPr/>
        </p:nvSpPr>
        <p:spPr>
          <a:xfrm>
            <a:off x="403860" y="5966460"/>
            <a:ext cx="1000338" cy="369332"/>
          </a:xfrm>
          <a:prstGeom prst="rect">
            <a:avLst/>
          </a:prstGeom>
          <a:noFill/>
        </p:spPr>
        <p:txBody>
          <a:bodyPr wrap="none" rtlCol="0">
            <a:spAutoFit/>
          </a:bodyPr>
          <a:lstStyle/>
          <a:p>
            <a:pPr algn="ctr"/>
            <a:r>
              <a:rPr lang="en-US" dirty="0" smtClean="0"/>
              <a:t>Complex</a:t>
            </a:r>
            <a:endParaRPr lang="en-US" dirty="0"/>
          </a:p>
        </p:txBody>
      </p:sp>
      <p:sp>
        <p:nvSpPr>
          <p:cNvPr id="8" name="TextBox 7"/>
          <p:cNvSpPr txBox="1"/>
          <p:nvPr/>
        </p:nvSpPr>
        <p:spPr>
          <a:xfrm>
            <a:off x="1405146" y="1905000"/>
            <a:ext cx="3090654" cy="3785652"/>
          </a:xfrm>
          <a:prstGeom prst="rect">
            <a:avLst/>
          </a:prstGeom>
          <a:noFill/>
        </p:spPr>
        <p:txBody>
          <a:bodyPr wrap="none" rtlCol="0">
            <a:spAutoFit/>
          </a:bodyPr>
          <a:lstStyle/>
          <a:p>
            <a:r>
              <a:rPr lang="en-US" sz="2400" dirty="0" smtClean="0"/>
              <a:t>Liaisons</a:t>
            </a:r>
          </a:p>
          <a:p>
            <a:endParaRPr lang="en-US" sz="2400" dirty="0" smtClean="0"/>
          </a:p>
          <a:p>
            <a:endParaRPr lang="en-US" sz="2400" dirty="0" smtClean="0"/>
          </a:p>
          <a:p>
            <a:r>
              <a:rPr lang="en-US" sz="2400" dirty="0" smtClean="0"/>
              <a:t>Task forces</a:t>
            </a:r>
          </a:p>
          <a:p>
            <a:endParaRPr lang="en-US" sz="2400" dirty="0" smtClean="0"/>
          </a:p>
          <a:p>
            <a:endParaRPr lang="en-US" sz="2400" dirty="0" smtClean="0"/>
          </a:p>
          <a:p>
            <a:r>
              <a:rPr lang="en-US" sz="2400" dirty="0" smtClean="0"/>
              <a:t>Cross Functional Teams</a:t>
            </a:r>
          </a:p>
          <a:p>
            <a:endParaRPr lang="en-US" sz="2400" dirty="0" smtClean="0"/>
          </a:p>
          <a:p>
            <a:endParaRPr lang="en-US" sz="2400" dirty="0" smtClean="0"/>
          </a:p>
          <a:p>
            <a:r>
              <a:rPr lang="en-US" sz="2400" dirty="0" smtClean="0"/>
              <a:t>Integrating elements</a:t>
            </a:r>
            <a:endParaRPr lang="en-US" sz="2400" dirty="0"/>
          </a:p>
        </p:txBody>
      </p:sp>
      <p:grpSp>
        <p:nvGrpSpPr>
          <p:cNvPr id="16" name="Group 15"/>
          <p:cNvGrpSpPr/>
          <p:nvPr/>
        </p:nvGrpSpPr>
        <p:grpSpPr>
          <a:xfrm>
            <a:off x="2971800" y="1752600"/>
            <a:ext cx="1676400" cy="762000"/>
            <a:chOff x="5410200" y="1828800"/>
            <a:chExt cx="2667000" cy="1371600"/>
          </a:xfrm>
        </p:grpSpPr>
        <p:sp>
          <p:nvSpPr>
            <p:cNvPr id="9" name="Oval 8"/>
            <p:cNvSpPr/>
            <p:nvPr/>
          </p:nvSpPr>
          <p:spPr>
            <a:xfrm>
              <a:off x="5410200" y="1828800"/>
              <a:ext cx="1143000" cy="1371600"/>
            </a:xfrm>
            <a:prstGeom prst="ellipse">
              <a:avLst/>
            </a:prstGeom>
            <a:noFill/>
            <a:ln w="50800" cmpd="sng">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934200" y="1828800"/>
              <a:ext cx="1143000" cy="1371600"/>
            </a:xfrm>
            <a:prstGeom prst="ellipse">
              <a:avLst/>
            </a:prstGeom>
            <a:noFill/>
            <a:ln w="50800" cmpd="sng">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019800" y="2286000"/>
              <a:ext cx="381000" cy="4572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2" name="Oval 11"/>
            <p:cNvSpPr/>
            <p:nvPr/>
          </p:nvSpPr>
          <p:spPr>
            <a:xfrm>
              <a:off x="7086600" y="2286000"/>
              <a:ext cx="381000" cy="4572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cxnSp>
          <p:nvCxnSpPr>
            <p:cNvPr id="14" name="Straight Arrow Connector 13"/>
            <p:cNvCxnSpPr/>
            <p:nvPr/>
          </p:nvCxnSpPr>
          <p:spPr>
            <a:xfrm>
              <a:off x="6400800" y="2514600"/>
              <a:ext cx="685800" cy="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3505200" y="2667000"/>
            <a:ext cx="1219200" cy="1143000"/>
            <a:chOff x="6096000" y="2286000"/>
            <a:chExt cx="1512570" cy="1676400"/>
          </a:xfrm>
        </p:grpSpPr>
        <p:sp>
          <p:nvSpPr>
            <p:cNvPr id="17" name="Oval 16"/>
            <p:cNvSpPr/>
            <p:nvPr/>
          </p:nvSpPr>
          <p:spPr>
            <a:xfrm>
              <a:off x="6096000" y="2286000"/>
              <a:ext cx="533400" cy="6096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8" name="Oval 17"/>
            <p:cNvSpPr/>
            <p:nvPr/>
          </p:nvSpPr>
          <p:spPr>
            <a:xfrm>
              <a:off x="7067550" y="2286000"/>
              <a:ext cx="533400" cy="6096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9" name="Oval 18"/>
            <p:cNvSpPr/>
            <p:nvPr/>
          </p:nvSpPr>
          <p:spPr>
            <a:xfrm>
              <a:off x="6096000" y="3352800"/>
              <a:ext cx="533400" cy="6096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0" name="Oval 19"/>
            <p:cNvSpPr/>
            <p:nvPr/>
          </p:nvSpPr>
          <p:spPr>
            <a:xfrm>
              <a:off x="7075170" y="3352800"/>
              <a:ext cx="533400" cy="6096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cxnSp>
          <p:nvCxnSpPr>
            <p:cNvPr id="22" name="Straight Connector 21"/>
            <p:cNvCxnSpPr>
              <a:stCxn id="18" idx="3"/>
              <a:endCxn id="19" idx="7"/>
            </p:cNvCxnSpPr>
            <p:nvPr/>
          </p:nvCxnSpPr>
          <p:spPr>
            <a:xfrm flipH="1">
              <a:off x="6551285" y="2806326"/>
              <a:ext cx="594380" cy="635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7" idx="5"/>
              <a:endCxn id="20" idx="1"/>
            </p:cNvCxnSpPr>
            <p:nvPr/>
          </p:nvCxnSpPr>
          <p:spPr>
            <a:xfrm>
              <a:off x="6551285" y="2806326"/>
              <a:ext cx="602000" cy="635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7" idx="4"/>
              <a:endCxn id="19" idx="0"/>
            </p:cNvCxnSpPr>
            <p:nvPr/>
          </p:nvCxnSpPr>
          <p:spPr>
            <a:xfrm>
              <a:off x="6362700" y="28956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8" idx="4"/>
              <a:endCxn id="20" idx="0"/>
            </p:cNvCxnSpPr>
            <p:nvPr/>
          </p:nvCxnSpPr>
          <p:spPr>
            <a:xfrm>
              <a:off x="7334250" y="2895600"/>
              <a:ext cx="762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7" idx="6"/>
              <a:endCxn id="18" idx="2"/>
            </p:cNvCxnSpPr>
            <p:nvPr/>
          </p:nvCxnSpPr>
          <p:spPr>
            <a:xfrm>
              <a:off x="6629400" y="2590800"/>
              <a:ext cx="4381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9" idx="6"/>
            </p:cNvCxnSpPr>
            <p:nvPr/>
          </p:nvCxnSpPr>
          <p:spPr>
            <a:xfrm>
              <a:off x="6629400" y="3657600"/>
              <a:ext cx="4572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5257800" y="3505200"/>
            <a:ext cx="2286000" cy="1295400"/>
            <a:chOff x="6553200" y="3810000"/>
            <a:chExt cx="1828800" cy="1295400"/>
          </a:xfrm>
        </p:grpSpPr>
        <p:sp>
          <p:nvSpPr>
            <p:cNvPr id="38" name="Oval 37"/>
            <p:cNvSpPr/>
            <p:nvPr/>
          </p:nvSpPr>
          <p:spPr>
            <a:xfrm>
              <a:off x="6553200" y="3810000"/>
              <a:ext cx="1828800" cy="12954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grpSp>
          <p:nvGrpSpPr>
            <p:cNvPr id="39" name="Group 38"/>
            <p:cNvGrpSpPr/>
            <p:nvPr/>
          </p:nvGrpSpPr>
          <p:grpSpPr>
            <a:xfrm>
              <a:off x="7010400" y="3886200"/>
              <a:ext cx="914400" cy="1143000"/>
              <a:chOff x="6096000" y="2286000"/>
              <a:chExt cx="1512570" cy="1676400"/>
            </a:xfrm>
          </p:grpSpPr>
          <p:sp>
            <p:nvSpPr>
              <p:cNvPr id="40" name="Oval 39"/>
              <p:cNvSpPr/>
              <p:nvPr/>
            </p:nvSpPr>
            <p:spPr>
              <a:xfrm>
                <a:off x="6096000" y="2286000"/>
                <a:ext cx="533400" cy="609600"/>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41" name="Oval 40"/>
              <p:cNvSpPr/>
              <p:nvPr/>
            </p:nvSpPr>
            <p:spPr>
              <a:xfrm>
                <a:off x="7067550" y="2286000"/>
                <a:ext cx="533400" cy="609600"/>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42" name="Oval 41"/>
              <p:cNvSpPr/>
              <p:nvPr/>
            </p:nvSpPr>
            <p:spPr>
              <a:xfrm>
                <a:off x="6096000" y="3352800"/>
                <a:ext cx="533400" cy="609600"/>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43" name="Oval 42"/>
              <p:cNvSpPr/>
              <p:nvPr/>
            </p:nvSpPr>
            <p:spPr>
              <a:xfrm>
                <a:off x="7075170" y="3352800"/>
                <a:ext cx="533400" cy="609600"/>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cxnSp>
            <p:nvCxnSpPr>
              <p:cNvPr id="44" name="Straight Connector 43"/>
              <p:cNvCxnSpPr>
                <a:stCxn id="41" idx="3"/>
                <a:endCxn id="42" idx="7"/>
              </p:cNvCxnSpPr>
              <p:nvPr/>
            </p:nvCxnSpPr>
            <p:spPr>
              <a:xfrm flipH="1">
                <a:off x="6551285" y="2806326"/>
                <a:ext cx="594380" cy="635748"/>
              </a:xfrm>
              <a:prstGeom prst="line">
                <a:avLst/>
              </a:prstGeom>
            </p:spPr>
            <p:style>
              <a:lnRef idx="3">
                <a:schemeClr val="lt1"/>
              </a:lnRef>
              <a:fillRef idx="1">
                <a:schemeClr val="dk1"/>
              </a:fillRef>
              <a:effectRef idx="1">
                <a:schemeClr val="dk1"/>
              </a:effectRef>
              <a:fontRef idx="minor">
                <a:schemeClr val="lt1"/>
              </a:fontRef>
            </p:style>
          </p:cxnSp>
          <p:cxnSp>
            <p:nvCxnSpPr>
              <p:cNvPr id="45" name="Straight Connector 44"/>
              <p:cNvCxnSpPr>
                <a:stCxn id="40" idx="5"/>
                <a:endCxn id="43" idx="1"/>
              </p:cNvCxnSpPr>
              <p:nvPr/>
            </p:nvCxnSpPr>
            <p:spPr>
              <a:xfrm>
                <a:off x="6551285" y="2806326"/>
                <a:ext cx="602000" cy="635748"/>
              </a:xfrm>
              <a:prstGeom prst="line">
                <a:avLst/>
              </a:prstGeom>
            </p:spPr>
            <p:style>
              <a:lnRef idx="3">
                <a:schemeClr val="lt1"/>
              </a:lnRef>
              <a:fillRef idx="1">
                <a:schemeClr val="dk1"/>
              </a:fillRef>
              <a:effectRef idx="1">
                <a:schemeClr val="dk1"/>
              </a:effectRef>
              <a:fontRef idx="minor">
                <a:schemeClr val="lt1"/>
              </a:fontRef>
            </p:style>
          </p:cxnSp>
          <p:cxnSp>
            <p:nvCxnSpPr>
              <p:cNvPr id="46" name="Straight Connector 45"/>
              <p:cNvCxnSpPr>
                <a:stCxn id="40" idx="4"/>
                <a:endCxn id="42" idx="0"/>
              </p:cNvCxnSpPr>
              <p:nvPr/>
            </p:nvCxnSpPr>
            <p:spPr>
              <a:xfrm>
                <a:off x="6362700" y="2895600"/>
                <a:ext cx="0" cy="457200"/>
              </a:xfrm>
              <a:prstGeom prst="line">
                <a:avLst/>
              </a:prstGeom>
            </p:spPr>
            <p:style>
              <a:lnRef idx="3">
                <a:schemeClr val="lt1"/>
              </a:lnRef>
              <a:fillRef idx="1">
                <a:schemeClr val="dk1"/>
              </a:fillRef>
              <a:effectRef idx="1">
                <a:schemeClr val="dk1"/>
              </a:effectRef>
              <a:fontRef idx="minor">
                <a:schemeClr val="lt1"/>
              </a:fontRef>
            </p:style>
          </p:cxnSp>
          <p:cxnSp>
            <p:nvCxnSpPr>
              <p:cNvPr id="47" name="Straight Connector 46"/>
              <p:cNvCxnSpPr>
                <a:stCxn id="41" idx="4"/>
                <a:endCxn id="43" idx="0"/>
              </p:cNvCxnSpPr>
              <p:nvPr/>
            </p:nvCxnSpPr>
            <p:spPr>
              <a:xfrm>
                <a:off x="7334250" y="2895600"/>
                <a:ext cx="7620" cy="457200"/>
              </a:xfrm>
              <a:prstGeom prst="line">
                <a:avLst/>
              </a:prstGeom>
            </p:spPr>
            <p:style>
              <a:lnRef idx="3">
                <a:schemeClr val="lt1"/>
              </a:lnRef>
              <a:fillRef idx="1">
                <a:schemeClr val="dk1"/>
              </a:fillRef>
              <a:effectRef idx="1">
                <a:schemeClr val="dk1"/>
              </a:effectRef>
              <a:fontRef idx="minor">
                <a:schemeClr val="lt1"/>
              </a:fontRef>
            </p:style>
          </p:cxnSp>
          <p:cxnSp>
            <p:nvCxnSpPr>
              <p:cNvPr id="48" name="Straight Connector 47"/>
              <p:cNvCxnSpPr>
                <a:stCxn id="40" idx="6"/>
                <a:endCxn id="41" idx="2"/>
              </p:cNvCxnSpPr>
              <p:nvPr/>
            </p:nvCxnSpPr>
            <p:spPr>
              <a:xfrm>
                <a:off x="6629400" y="2590800"/>
                <a:ext cx="438150" cy="0"/>
              </a:xfrm>
              <a:prstGeom prst="line">
                <a:avLst/>
              </a:prstGeom>
            </p:spPr>
            <p:style>
              <a:lnRef idx="3">
                <a:schemeClr val="lt1"/>
              </a:lnRef>
              <a:fillRef idx="1">
                <a:schemeClr val="dk1"/>
              </a:fillRef>
              <a:effectRef idx="1">
                <a:schemeClr val="dk1"/>
              </a:effectRef>
              <a:fontRef idx="minor">
                <a:schemeClr val="lt1"/>
              </a:fontRef>
            </p:style>
          </p:cxnSp>
          <p:cxnSp>
            <p:nvCxnSpPr>
              <p:cNvPr id="49" name="Straight Connector 48"/>
              <p:cNvCxnSpPr>
                <a:stCxn id="42" idx="6"/>
              </p:cNvCxnSpPr>
              <p:nvPr/>
            </p:nvCxnSpPr>
            <p:spPr>
              <a:xfrm>
                <a:off x="6629400" y="3657600"/>
                <a:ext cx="457200" cy="0"/>
              </a:xfrm>
              <a:prstGeom prst="line">
                <a:avLst/>
              </a:prstGeom>
            </p:spPr>
            <p:style>
              <a:lnRef idx="3">
                <a:schemeClr val="lt1"/>
              </a:lnRef>
              <a:fillRef idx="1">
                <a:schemeClr val="dk1"/>
              </a:fillRef>
              <a:effectRef idx="1">
                <a:schemeClr val="dk1"/>
              </a:effectRef>
              <a:fontRef idx="minor">
                <a:schemeClr val="lt1"/>
              </a:fontRef>
            </p:style>
          </p:cxnSp>
        </p:grpSp>
      </p:grpSp>
      <p:grpSp>
        <p:nvGrpSpPr>
          <p:cNvPr id="57" name="Group 56"/>
          <p:cNvGrpSpPr/>
          <p:nvPr/>
        </p:nvGrpSpPr>
        <p:grpSpPr>
          <a:xfrm>
            <a:off x="4572000" y="4953000"/>
            <a:ext cx="3733800" cy="914400"/>
            <a:chOff x="4572000" y="5181600"/>
            <a:chExt cx="3733800" cy="914400"/>
          </a:xfrm>
        </p:grpSpPr>
        <p:sp>
          <p:nvSpPr>
            <p:cNvPr id="50" name="Rounded Rectangle 49"/>
            <p:cNvSpPr/>
            <p:nvPr/>
          </p:nvSpPr>
          <p:spPr>
            <a:xfrm>
              <a:off x="4572000" y="5257800"/>
              <a:ext cx="990600" cy="762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1" name="Rounded Rectangle 50"/>
            <p:cNvSpPr/>
            <p:nvPr/>
          </p:nvSpPr>
          <p:spPr>
            <a:xfrm>
              <a:off x="5943600" y="5257800"/>
              <a:ext cx="990600" cy="762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2" name="Rounded Rectangle 51"/>
            <p:cNvSpPr/>
            <p:nvPr/>
          </p:nvSpPr>
          <p:spPr>
            <a:xfrm>
              <a:off x="7315200" y="5257800"/>
              <a:ext cx="990600" cy="762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3" name="Oval 52"/>
            <p:cNvSpPr/>
            <p:nvPr/>
          </p:nvSpPr>
          <p:spPr>
            <a:xfrm>
              <a:off x="5334000" y="5181600"/>
              <a:ext cx="762000" cy="914400"/>
            </a:xfrm>
            <a:prstGeom prst="ellips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6705600" y="5181600"/>
              <a:ext cx="762000" cy="914400"/>
            </a:xfrm>
            <a:prstGeom prst="ellips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18</a:t>
            </a:fld>
            <a:endParaRPr lang="en-US"/>
          </a:p>
        </p:txBody>
      </p:sp>
      <p:sp>
        <p:nvSpPr>
          <p:cNvPr id="3" name="TextBox 2"/>
          <p:cNvSpPr txBox="1"/>
          <p:nvPr/>
        </p:nvSpPr>
        <p:spPr>
          <a:xfrm>
            <a:off x="1371600" y="381000"/>
            <a:ext cx="4366003" cy="646331"/>
          </a:xfrm>
          <a:prstGeom prst="rect">
            <a:avLst/>
          </a:prstGeom>
          <a:noFill/>
        </p:spPr>
        <p:txBody>
          <a:bodyPr wrap="none" rtlCol="0">
            <a:spAutoFit/>
          </a:bodyPr>
          <a:lstStyle/>
          <a:p>
            <a:r>
              <a:rPr lang="en-US" sz="3600" dirty="0" smtClean="0"/>
              <a:t>Organizational Culture</a:t>
            </a:r>
            <a:endParaRPr lang="en-US" sz="3600" dirty="0"/>
          </a:p>
        </p:txBody>
      </p:sp>
      <p:sp>
        <p:nvSpPr>
          <p:cNvPr id="4" name="TextBox 3"/>
          <p:cNvSpPr txBox="1"/>
          <p:nvPr/>
        </p:nvSpPr>
        <p:spPr>
          <a:xfrm>
            <a:off x="908127" y="1588770"/>
            <a:ext cx="7854873" cy="3170099"/>
          </a:xfrm>
          <a:prstGeom prst="rect">
            <a:avLst/>
          </a:prstGeom>
          <a:noFill/>
        </p:spPr>
        <p:txBody>
          <a:bodyPr wrap="square" rtlCol="0">
            <a:spAutoFit/>
          </a:bodyPr>
          <a:lstStyle/>
          <a:p>
            <a:pPr>
              <a:buFont typeface="Wingdings" pitchFamily="2" charset="2"/>
              <a:buChar char="Ø"/>
            </a:pPr>
            <a:r>
              <a:rPr lang="en-US" sz="2000" dirty="0" smtClean="0"/>
              <a:t>  Culture.   “A pattern of basic assumptions—invented, discovered, or developed by a given group as it learns to cope with its problems of external adaptation and internal integration—that has worked well enough to be considered valid and, therefore, to be taught to new members as the correct way to perceive, think, and feel in relation to these problems” *</a:t>
            </a:r>
          </a:p>
          <a:p>
            <a:pPr>
              <a:buFont typeface="Wingdings" pitchFamily="2" charset="2"/>
              <a:buChar char="Ø"/>
            </a:pPr>
            <a:endParaRPr lang="en-US" sz="2000" dirty="0" smtClean="0"/>
          </a:p>
          <a:p>
            <a:pPr>
              <a:buFont typeface="Wingdings" pitchFamily="2" charset="2"/>
              <a:buChar char="Ø"/>
            </a:pPr>
            <a:r>
              <a:rPr lang="en-US" sz="2000" dirty="0" smtClean="0"/>
              <a:t>  Ethics.  Moral values, beliefs, and rules that establish the appropriate way for an organization and its members to deal with others inside and outside of the organization</a:t>
            </a:r>
            <a:endParaRPr lang="en-US" sz="2000" dirty="0"/>
          </a:p>
        </p:txBody>
      </p:sp>
      <p:sp>
        <p:nvSpPr>
          <p:cNvPr id="5" name="Oval 4"/>
          <p:cNvSpPr/>
          <p:nvPr/>
        </p:nvSpPr>
        <p:spPr>
          <a:xfrm>
            <a:off x="6096000" y="5029200"/>
            <a:ext cx="914400" cy="9906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smtClean="0">
                <a:solidFill>
                  <a:schemeClr val="tx1"/>
                </a:solidFill>
              </a:rPr>
              <a:t>Culture</a:t>
            </a:r>
            <a:endParaRPr lang="en-US" sz="1200" dirty="0">
              <a:solidFill>
                <a:schemeClr val="tx1"/>
              </a:solidFill>
            </a:endParaRPr>
          </a:p>
        </p:txBody>
      </p:sp>
      <p:sp>
        <p:nvSpPr>
          <p:cNvPr id="6" name="Rectangle 5"/>
          <p:cNvSpPr/>
          <p:nvPr/>
        </p:nvSpPr>
        <p:spPr>
          <a:xfrm>
            <a:off x="4800600" y="46482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Org</a:t>
            </a:r>
          </a:p>
          <a:p>
            <a:pPr algn="ctr"/>
            <a:r>
              <a:rPr lang="en-US" sz="1200" dirty="0" smtClean="0"/>
              <a:t>Ethics</a:t>
            </a:r>
            <a:endParaRPr lang="en-US" sz="1200" dirty="0"/>
          </a:p>
        </p:txBody>
      </p:sp>
      <p:sp>
        <p:nvSpPr>
          <p:cNvPr id="7" name="Rectangle 6"/>
          <p:cNvSpPr/>
          <p:nvPr/>
        </p:nvSpPr>
        <p:spPr>
          <a:xfrm>
            <a:off x="4800600" y="57912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Org</a:t>
            </a:r>
          </a:p>
          <a:p>
            <a:pPr algn="ctr"/>
            <a:r>
              <a:rPr lang="en-US" sz="1200" dirty="0" smtClean="0"/>
              <a:t>Structure</a:t>
            </a:r>
            <a:endParaRPr lang="en-US" sz="1200" dirty="0"/>
          </a:p>
        </p:txBody>
      </p:sp>
      <p:sp>
        <p:nvSpPr>
          <p:cNvPr id="8" name="Rectangle 7"/>
          <p:cNvSpPr/>
          <p:nvPr/>
        </p:nvSpPr>
        <p:spPr>
          <a:xfrm>
            <a:off x="7467600" y="46482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Members</a:t>
            </a:r>
            <a:endParaRPr lang="en-US" sz="1200" dirty="0"/>
          </a:p>
        </p:txBody>
      </p:sp>
      <p:sp>
        <p:nvSpPr>
          <p:cNvPr id="9" name="Rectangle 8"/>
          <p:cNvSpPr/>
          <p:nvPr/>
        </p:nvSpPr>
        <p:spPr>
          <a:xfrm>
            <a:off x="7467600" y="57912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HR Policies</a:t>
            </a:r>
            <a:endParaRPr lang="en-US" sz="1200" dirty="0"/>
          </a:p>
        </p:txBody>
      </p:sp>
      <p:cxnSp>
        <p:nvCxnSpPr>
          <p:cNvPr id="11" name="Straight Arrow Connector 10"/>
          <p:cNvCxnSpPr>
            <a:stCxn id="7" idx="3"/>
          </p:cNvCxnSpPr>
          <p:nvPr/>
        </p:nvCxnSpPr>
        <p:spPr>
          <a:xfrm flipV="1">
            <a:off x="5638800" y="5791200"/>
            <a:ext cx="533400"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3"/>
          </p:cNvCxnSpPr>
          <p:nvPr/>
        </p:nvCxnSpPr>
        <p:spPr>
          <a:xfrm>
            <a:off x="5638800" y="4991100"/>
            <a:ext cx="53340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1"/>
          </p:cNvCxnSpPr>
          <p:nvPr/>
        </p:nvCxnSpPr>
        <p:spPr>
          <a:xfrm flipH="1" flipV="1">
            <a:off x="6934200" y="5715000"/>
            <a:ext cx="533400" cy="41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1"/>
          </p:cNvCxnSpPr>
          <p:nvPr/>
        </p:nvCxnSpPr>
        <p:spPr>
          <a:xfrm flipH="1">
            <a:off x="6934200" y="4991100"/>
            <a:ext cx="53340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81000" y="5410200"/>
            <a:ext cx="3657600" cy="923330"/>
          </a:xfrm>
          <a:prstGeom prst="rect">
            <a:avLst/>
          </a:prstGeom>
          <a:noFill/>
        </p:spPr>
        <p:txBody>
          <a:bodyPr wrap="square" rtlCol="0">
            <a:spAutoFit/>
          </a:bodyPr>
          <a:lstStyle/>
          <a:p>
            <a:r>
              <a:rPr lang="en-US" dirty="0" smtClean="0"/>
              <a:t>*  Edgar Schein, “Organizational Culture and Leadership,” 4th ed. (New York, </a:t>
            </a:r>
            <a:r>
              <a:rPr lang="en-US" dirty="0" err="1" smtClean="0"/>
              <a:t>Jossey</a:t>
            </a:r>
            <a:r>
              <a:rPr lang="en-US" dirty="0" smtClean="0"/>
              <a:t> Bass, 2010), p. 10.</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19</a:t>
            </a:fld>
            <a:endParaRPr lang="en-US"/>
          </a:p>
        </p:txBody>
      </p:sp>
      <p:sp>
        <p:nvSpPr>
          <p:cNvPr id="3" name="TextBox 2"/>
          <p:cNvSpPr txBox="1"/>
          <p:nvPr/>
        </p:nvSpPr>
        <p:spPr>
          <a:xfrm>
            <a:off x="1371600" y="381000"/>
            <a:ext cx="4980851" cy="646331"/>
          </a:xfrm>
          <a:prstGeom prst="rect">
            <a:avLst/>
          </a:prstGeom>
          <a:noFill/>
        </p:spPr>
        <p:txBody>
          <a:bodyPr wrap="none" rtlCol="0">
            <a:spAutoFit/>
          </a:bodyPr>
          <a:lstStyle/>
          <a:p>
            <a:r>
              <a:rPr lang="en-US" sz="3600" dirty="0" smtClean="0"/>
              <a:t>Employment Relationship</a:t>
            </a:r>
            <a:endParaRPr lang="en-US" sz="3600" dirty="0"/>
          </a:p>
        </p:txBody>
      </p:sp>
      <p:sp>
        <p:nvSpPr>
          <p:cNvPr id="4" name="TextBox 3"/>
          <p:cNvSpPr txBox="1"/>
          <p:nvPr/>
        </p:nvSpPr>
        <p:spPr>
          <a:xfrm>
            <a:off x="902970" y="1588770"/>
            <a:ext cx="5977919" cy="4893647"/>
          </a:xfrm>
          <a:prstGeom prst="rect">
            <a:avLst/>
          </a:prstGeom>
          <a:noFill/>
        </p:spPr>
        <p:txBody>
          <a:bodyPr wrap="none" rtlCol="0">
            <a:spAutoFit/>
          </a:bodyPr>
          <a:lstStyle/>
          <a:p>
            <a:pPr>
              <a:buFont typeface="Wingdings" pitchFamily="2" charset="2"/>
              <a:buChar char="Ø"/>
            </a:pPr>
            <a:r>
              <a:rPr lang="en-US" sz="2400" dirty="0" smtClean="0"/>
              <a:t>  Can influence how well employees perform</a:t>
            </a:r>
          </a:p>
          <a:p>
            <a:pPr>
              <a:buFont typeface="Wingdings" pitchFamily="2" charset="2"/>
              <a:buChar char="Ø"/>
            </a:pPr>
            <a:endParaRPr lang="en-US" sz="2400" dirty="0" smtClean="0"/>
          </a:p>
          <a:p>
            <a:pPr>
              <a:buFont typeface="Wingdings" pitchFamily="2" charset="2"/>
              <a:buChar char="Ø"/>
            </a:pPr>
            <a:r>
              <a:rPr lang="en-US" sz="2400" dirty="0" smtClean="0"/>
              <a:t>  Contributes to organizational loyalty</a:t>
            </a:r>
          </a:p>
          <a:p>
            <a:pPr>
              <a:buFont typeface="Wingdings" pitchFamily="2" charset="2"/>
              <a:buChar char="Ø"/>
            </a:pPr>
            <a:endParaRPr lang="en-US" sz="2400" dirty="0" smtClean="0"/>
          </a:p>
          <a:p>
            <a:pPr>
              <a:buFont typeface="Wingdings" pitchFamily="2" charset="2"/>
              <a:buChar char="Ø"/>
            </a:pPr>
            <a:r>
              <a:rPr lang="en-US" sz="2400" dirty="0" smtClean="0"/>
              <a:t>  Influences acceptance of values and norms</a:t>
            </a:r>
          </a:p>
          <a:p>
            <a:pPr>
              <a:buFont typeface="Wingdings" pitchFamily="2" charset="2"/>
              <a:buChar char="Ø"/>
            </a:pPr>
            <a:endParaRPr lang="en-US" sz="2400" dirty="0" smtClean="0"/>
          </a:p>
          <a:p>
            <a:pPr>
              <a:buFont typeface="Wingdings" pitchFamily="2" charset="2"/>
              <a:buChar char="Ø"/>
            </a:pPr>
            <a:r>
              <a:rPr lang="en-US" sz="2400" dirty="0" smtClean="0"/>
              <a:t>  HR Policies can influence:</a:t>
            </a:r>
          </a:p>
          <a:p>
            <a:pPr lvl="1">
              <a:buFont typeface="Wingdings" pitchFamily="2" charset="2"/>
              <a:buChar char="§"/>
            </a:pPr>
            <a:r>
              <a:rPr lang="en-US" sz="2400" dirty="0" smtClean="0"/>
              <a:t>  Interpersonal policies</a:t>
            </a:r>
          </a:p>
          <a:p>
            <a:pPr lvl="1">
              <a:buFont typeface="Wingdings" pitchFamily="2" charset="2"/>
              <a:buChar char="§"/>
            </a:pPr>
            <a:r>
              <a:rPr lang="en-US" sz="2400" dirty="0" smtClean="0"/>
              <a:t>  Hiring</a:t>
            </a:r>
          </a:p>
          <a:p>
            <a:pPr lvl="1">
              <a:buFont typeface="Wingdings" pitchFamily="2" charset="2"/>
              <a:buChar char="§"/>
            </a:pPr>
            <a:r>
              <a:rPr lang="en-US" sz="2400" dirty="0" smtClean="0"/>
              <a:t>  Pay policy (lagging, matching, leading)</a:t>
            </a:r>
          </a:p>
          <a:p>
            <a:pPr lvl="1">
              <a:buFont typeface="Wingdings" pitchFamily="2" charset="2"/>
              <a:buChar char="§"/>
            </a:pPr>
            <a:r>
              <a:rPr lang="en-US" sz="2400" dirty="0" smtClean="0"/>
              <a:t>  Dress codes</a:t>
            </a:r>
          </a:p>
          <a:p>
            <a:pPr lvl="1">
              <a:buFont typeface="Wingdings" pitchFamily="2" charset="2"/>
              <a:buChar char="§"/>
            </a:pPr>
            <a:endParaRPr lang="en-US" sz="2400" dirty="0" smtClean="0"/>
          </a:p>
          <a:p>
            <a:pPr>
              <a:buFont typeface="Wingdings" pitchFamily="2" charset="2"/>
              <a:buChar char="Ø"/>
            </a:pPr>
            <a:r>
              <a:rPr lang="en-US" sz="2400" dirty="0" smtClean="0"/>
              <a:t>  What policies do you face at work?</a:t>
            </a:r>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2</a:t>
            </a:fld>
            <a:endParaRPr lang="en-US"/>
          </a:p>
        </p:txBody>
      </p:sp>
      <p:sp>
        <p:nvSpPr>
          <p:cNvPr id="3" name="TextBox 2"/>
          <p:cNvSpPr txBox="1"/>
          <p:nvPr/>
        </p:nvSpPr>
        <p:spPr>
          <a:xfrm>
            <a:off x="1371600" y="381000"/>
            <a:ext cx="2214837" cy="646331"/>
          </a:xfrm>
          <a:prstGeom prst="rect">
            <a:avLst/>
          </a:prstGeom>
          <a:noFill/>
        </p:spPr>
        <p:txBody>
          <a:bodyPr wrap="none" rtlCol="0">
            <a:spAutoFit/>
          </a:bodyPr>
          <a:lstStyle/>
          <a:p>
            <a:r>
              <a:rPr lang="en-US" sz="3600" dirty="0" smtClean="0"/>
              <a:t>Definitions</a:t>
            </a:r>
            <a:endParaRPr lang="en-US" sz="3600" dirty="0"/>
          </a:p>
        </p:txBody>
      </p:sp>
      <p:sp>
        <p:nvSpPr>
          <p:cNvPr id="4" name="TextBox 3"/>
          <p:cNvSpPr txBox="1"/>
          <p:nvPr/>
        </p:nvSpPr>
        <p:spPr>
          <a:xfrm>
            <a:off x="902970" y="1588770"/>
            <a:ext cx="7783830" cy="4154984"/>
          </a:xfrm>
          <a:prstGeom prst="rect">
            <a:avLst/>
          </a:prstGeom>
          <a:noFill/>
        </p:spPr>
        <p:txBody>
          <a:bodyPr wrap="square" rtlCol="0">
            <a:spAutoFit/>
          </a:bodyPr>
          <a:lstStyle/>
          <a:p>
            <a:pPr>
              <a:buFont typeface="Wingdings" pitchFamily="2" charset="2"/>
              <a:buChar char="Ø"/>
            </a:pPr>
            <a:r>
              <a:rPr lang="en-US" sz="2400" dirty="0" smtClean="0"/>
              <a:t>  </a:t>
            </a:r>
            <a:r>
              <a:rPr lang="en-US" sz="2400" b="1" dirty="0" smtClean="0"/>
              <a:t>Organizational Structure</a:t>
            </a:r>
            <a:r>
              <a:rPr lang="en-US" sz="2400" dirty="0" smtClean="0"/>
              <a:t>.  Control systems, culture, and human resource systems that determine how efficiently and effectively organizational resources are used</a:t>
            </a:r>
          </a:p>
          <a:p>
            <a:pPr>
              <a:buFont typeface="Wingdings" pitchFamily="2" charset="2"/>
              <a:buChar char="Ø"/>
            </a:pPr>
            <a:endParaRPr lang="en-US" sz="2400" dirty="0" smtClean="0"/>
          </a:p>
          <a:p>
            <a:pPr>
              <a:buFont typeface="Wingdings" pitchFamily="2" charset="2"/>
              <a:buChar char="Ø"/>
            </a:pPr>
            <a:r>
              <a:rPr lang="en-US" sz="2400" dirty="0" smtClean="0"/>
              <a:t>  </a:t>
            </a:r>
            <a:r>
              <a:rPr lang="en-US" sz="2400" b="1" dirty="0" smtClean="0"/>
              <a:t>Organizing</a:t>
            </a:r>
            <a:r>
              <a:rPr lang="en-US" sz="2400" dirty="0" smtClean="0"/>
              <a:t>.  The process by which managers establish working relationships among employees to achieve goals</a:t>
            </a:r>
          </a:p>
          <a:p>
            <a:pPr>
              <a:buFont typeface="Wingdings" pitchFamily="2" charset="2"/>
              <a:buChar char="Ø"/>
            </a:pPr>
            <a:endParaRPr lang="en-US" sz="2400" dirty="0" smtClean="0"/>
          </a:p>
          <a:p>
            <a:pPr>
              <a:buFont typeface="Wingdings" pitchFamily="2" charset="2"/>
              <a:buChar char="Ø"/>
            </a:pPr>
            <a:r>
              <a:rPr lang="en-US" sz="2400" b="1" dirty="0" smtClean="0"/>
              <a:t>  Organizational Design</a:t>
            </a:r>
            <a:r>
              <a:rPr lang="en-US" sz="2400" dirty="0" smtClean="0"/>
              <a:t>.  The process by which managers create a specific type of organizational structure so that an organization can operate in the most effective and efficient way</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20</a:t>
            </a:fld>
            <a:endParaRPr lang="en-US"/>
          </a:p>
        </p:txBody>
      </p:sp>
      <p:sp>
        <p:nvSpPr>
          <p:cNvPr id="3" name="TextBox 2"/>
          <p:cNvSpPr txBox="1"/>
          <p:nvPr/>
        </p:nvSpPr>
        <p:spPr>
          <a:xfrm>
            <a:off x="1371600" y="381000"/>
            <a:ext cx="3771161" cy="646331"/>
          </a:xfrm>
          <a:prstGeom prst="rect">
            <a:avLst/>
          </a:prstGeom>
          <a:noFill/>
        </p:spPr>
        <p:txBody>
          <a:bodyPr wrap="none" rtlCol="0">
            <a:spAutoFit/>
          </a:bodyPr>
          <a:lstStyle/>
          <a:p>
            <a:r>
              <a:rPr lang="en-US" sz="3600" dirty="0" smtClean="0"/>
              <a:t>The Design Process</a:t>
            </a:r>
            <a:endParaRPr lang="en-US" sz="3600" dirty="0"/>
          </a:p>
        </p:txBody>
      </p:sp>
      <p:sp>
        <p:nvSpPr>
          <p:cNvPr id="4" name="TextBox 3"/>
          <p:cNvSpPr txBox="1"/>
          <p:nvPr/>
        </p:nvSpPr>
        <p:spPr>
          <a:xfrm>
            <a:off x="902970" y="1588770"/>
            <a:ext cx="7449603" cy="4893647"/>
          </a:xfrm>
          <a:prstGeom prst="rect">
            <a:avLst/>
          </a:prstGeom>
          <a:noFill/>
        </p:spPr>
        <p:txBody>
          <a:bodyPr wrap="none" rtlCol="0">
            <a:spAutoFit/>
          </a:bodyPr>
          <a:lstStyle/>
          <a:p>
            <a:pPr>
              <a:buFont typeface="Wingdings" pitchFamily="2" charset="2"/>
              <a:buChar char="Ø"/>
            </a:pPr>
            <a:r>
              <a:rPr lang="en-US" sz="2400" dirty="0" smtClean="0"/>
              <a:t>  Start with the mission and desired outcomes</a:t>
            </a:r>
          </a:p>
          <a:p>
            <a:pPr>
              <a:buFont typeface="Wingdings" pitchFamily="2" charset="2"/>
              <a:buChar char="Ø"/>
            </a:pPr>
            <a:endParaRPr lang="en-US" sz="2400" dirty="0" smtClean="0"/>
          </a:p>
          <a:p>
            <a:pPr>
              <a:buFont typeface="Wingdings" pitchFamily="2" charset="2"/>
              <a:buChar char="Ø"/>
            </a:pPr>
            <a:r>
              <a:rPr lang="en-US" sz="2400" dirty="0" smtClean="0"/>
              <a:t>  Identify individual tasks (work breakdown structure)</a:t>
            </a:r>
          </a:p>
          <a:p>
            <a:pPr>
              <a:buFont typeface="Wingdings" pitchFamily="2" charset="2"/>
              <a:buChar char="Ø"/>
            </a:pPr>
            <a:endParaRPr lang="en-US" sz="2400" dirty="0" smtClean="0"/>
          </a:p>
          <a:p>
            <a:pPr>
              <a:buFont typeface="Wingdings" pitchFamily="2" charset="2"/>
              <a:buChar char="Ø"/>
            </a:pPr>
            <a:r>
              <a:rPr lang="en-US" sz="2400" dirty="0" smtClean="0"/>
              <a:t>  Associate tasks with job roles (job design)</a:t>
            </a:r>
          </a:p>
          <a:p>
            <a:pPr>
              <a:buFont typeface="Wingdings" pitchFamily="2" charset="2"/>
              <a:buChar char="Ø"/>
            </a:pPr>
            <a:endParaRPr lang="en-US" sz="2400" dirty="0" smtClean="0"/>
          </a:p>
          <a:p>
            <a:pPr>
              <a:buFont typeface="Wingdings" pitchFamily="2" charset="2"/>
              <a:buChar char="Ø"/>
            </a:pPr>
            <a:r>
              <a:rPr lang="en-US" sz="2400" dirty="0" smtClean="0"/>
              <a:t>  Organize job roles into logical groupings</a:t>
            </a:r>
          </a:p>
          <a:p>
            <a:pPr>
              <a:buFont typeface="Wingdings" pitchFamily="2" charset="2"/>
              <a:buChar char="Ø"/>
            </a:pPr>
            <a:endParaRPr lang="en-US" sz="2400" dirty="0" smtClean="0"/>
          </a:p>
          <a:p>
            <a:pPr>
              <a:buFont typeface="Wingdings" pitchFamily="2" charset="2"/>
              <a:buChar char="Ø"/>
            </a:pPr>
            <a:r>
              <a:rPr lang="en-US" sz="2400" dirty="0" smtClean="0"/>
              <a:t>  Decide how you want to allocate authority</a:t>
            </a:r>
          </a:p>
          <a:p>
            <a:pPr>
              <a:buFont typeface="Wingdings" pitchFamily="2" charset="2"/>
              <a:buChar char="Ø"/>
            </a:pPr>
            <a:endParaRPr lang="en-US" sz="2400" dirty="0" smtClean="0"/>
          </a:p>
          <a:p>
            <a:pPr>
              <a:buFont typeface="Wingdings" pitchFamily="2" charset="2"/>
              <a:buChar char="Ø"/>
            </a:pPr>
            <a:r>
              <a:rPr lang="en-US" sz="2400" dirty="0" smtClean="0"/>
              <a:t>  Decide what coordinating mechanisms you want to use</a:t>
            </a:r>
          </a:p>
          <a:p>
            <a:pPr>
              <a:buFont typeface="Wingdings" pitchFamily="2" charset="2"/>
              <a:buChar char="Ø"/>
            </a:pPr>
            <a:endParaRPr lang="en-US" sz="2400" dirty="0" smtClean="0"/>
          </a:p>
          <a:p>
            <a:pPr>
              <a:buFont typeface="Wingdings" pitchFamily="2" charset="2"/>
              <a:buChar char="Ø"/>
            </a:pPr>
            <a:r>
              <a:rPr lang="en-US" sz="2400" dirty="0" smtClean="0"/>
              <a:t>  Choose</a:t>
            </a:r>
            <a:endParaRPr 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21</a:t>
            </a:fld>
            <a:endParaRPr lang="en-US"/>
          </a:p>
        </p:txBody>
      </p:sp>
      <p:sp>
        <p:nvSpPr>
          <p:cNvPr id="3" name="TextBox 2"/>
          <p:cNvSpPr txBox="1"/>
          <p:nvPr/>
        </p:nvSpPr>
        <p:spPr>
          <a:xfrm>
            <a:off x="1371600" y="381000"/>
            <a:ext cx="2182008" cy="646331"/>
          </a:xfrm>
          <a:prstGeom prst="rect">
            <a:avLst/>
          </a:prstGeom>
          <a:noFill/>
        </p:spPr>
        <p:txBody>
          <a:bodyPr wrap="none" rtlCol="0">
            <a:spAutoFit/>
          </a:bodyPr>
          <a:lstStyle/>
          <a:p>
            <a:r>
              <a:rPr lang="en-US" sz="3600" dirty="0" smtClean="0"/>
              <a:t>Job Design</a:t>
            </a:r>
            <a:endParaRPr lang="en-US" sz="3600" dirty="0"/>
          </a:p>
        </p:txBody>
      </p:sp>
      <p:sp>
        <p:nvSpPr>
          <p:cNvPr id="4" name="TextBox 3"/>
          <p:cNvSpPr txBox="1"/>
          <p:nvPr/>
        </p:nvSpPr>
        <p:spPr>
          <a:xfrm>
            <a:off x="902970" y="1588770"/>
            <a:ext cx="7860030" cy="4893647"/>
          </a:xfrm>
          <a:prstGeom prst="rect">
            <a:avLst/>
          </a:prstGeom>
          <a:noFill/>
        </p:spPr>
        <p:txBody>
          <a:bodyPr wrap="square" rtlCol="0">
            <a:spAutoFit/>
          </a:bodyPr>
          <a:lstStyle/>
          <a:p>
            <a:pPr>
              <a:buFont typeface="Wingdings" pitchFamily="2" charset="2"/>
              <a:buChar char="Ø"/>
            </a:pPr>
            <a:r>
              <a:rPr lang="en-US" sz="2400" dirty="0" smtClean="0"/>
              <a:t>  The process by which managers decide how to divide task into specific jobs</a:t>
            </a:r>
          </a:p>
          <a:p>
            <a:pPr>
              <a:buFont typeface="Wingdings" pitchFamily="2" charset="2"/>
              <a:buChar char="Ø"/>
            </a:pPr>
            <a:endParaRPr lang="en-US" sz="2400" dirty="0" smtClean="0"/>
          </a:p>
          <a:p>
            <a:pPr>
              <a:buFont typeface="Wingdings" pitchFamily="2" charset="2"/>
              <a:buChar char="Ø"/>
            </a:pPr>
            <a:r>
              <a:rPr lang="en-US" sz="2400" dirty="0" smtClean="0"/>
              <a:t>  An appropriate division of labor results in an effective and efficient workforce</a:t>
            </a:r>
          </a:p>
          <a:p>
            <a:pPr>
              <a:buFont typeface="Wingdings" pitchFamily="2" charset="2"/>
              <a:buChar char="Ø"/>
            </a:pPr>
            <a:endParaRPr lang="en-US" sz="2400" dirty="0" smtClean="0"/>
          </a:p>
          <a:p>
            <a:pPr>
              <a:buFont typeface="Wingdings" pitchFamily="2" charset="2"/>
              <a:buChar char="Ø"/>
            </a:pPr>
            <a:r>
              <a:rPr lang="en-US" sz="2400" dirty="0" smtClean="0"/>
              <a:t>  A specific job role should be viewed through the lens of complexity, not quantity</a:t>
            </a:r>
          </a:p>
          <a:p>
            <a:pPr lvl="1">
              <a:buFont typeface="Wingdings" pitchFamily="2" charset="2"/>
              <a:buChar char="§"/>
            </a:pPr>
            <a:r>
              <a:rPr lang="en-US" sz="2400" dirty="0" smtClean="0"/>
              <a:t>  </a:t>
            </a:r>
            <a:r>
              <a:rPr lang="en-US" sz="2400" b="1" dirty="0" smtClean="0"/>
              <a:t>Simplification</a:t>
            </a:r>
            <a:r>
              <a:rPr lang="en-US" sz="2400" dirty="0" smtClean="0"/>
              <a:t>.  Reducing complexity of tasks to meet available workforce</a:t>
            </a:r>
          </a:p>
          <a:p>
            <a:pPr lvl="1">
              <a:buFont typeface="Wingdings" pitchFamily="2" charset="2"/>
              <a:buChar char="§"/>
            </a:pPr>
            <a:r>
              <a:rPr lang="en-US" sz="2400" dirty="0" smtClean="0"/>
              <a:t>  </a:t>
            </a:r>
            <a:r>
              <a:rPr lang="en-US" sz="2400" b="1" dirty="0" smtClean="0"/>
              <a:t>Enlargement</a:t>
            </a:r>
            <a:r>
              <a:rPr lang="en-US" sz="2400" dirty="0" smtClean="0"/>
              <a:t>.  Increasing the number or changing the complexity of tasks</a:t>
            </a:r>
          </a:p>
          <a:p>
            <a:pPr lvl="1">
              <a:buFont typeface="Wingdings" pitchFamily="2" charset="2"/>
              <a:buChar char="§"/>
            </a:pPr>
            <a:r>
              <a:rPr lang="en-US" sz="2400" dirty="0" smtClean="0"/>
              <a:t>  </a:t>
            </a:r>
            <a:r>
              <a:rPr lang="en-US" sz="2400" b="1" dirty="0" smtClean="0"/>
              <a:t>Enrichment</a:t>
            </a:r>
            <a:r>
              <a:rPr lang="en-US" sz="2400" dirty="0" smtClean="0"/>
              <a:t>.  Increasing the degree of responsibility</a:t>
            </a:r>
            <a:endParaRPr 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22</a:t>
            </a:fld>
            <a:endParaRPr lang="en-US"/>
          </a:p>
        </p:txBody>
      </p:sp>
      <p:sp>
        <p:nvSpPr>
          <p:cNvPr id="3" name="TextBox 2"/>
          <p:cNvSpPr txBox="1"/>
          <p:nvPr/>
        </p:nvSpPr>
        <p:spPr>
          <a:xfrm>
            <a:off x="1371600" y="381000"/>
            <a:ext cx="4707764" cy="646331"/>
          </a:xfrm>
          <a:prstGeom prst="rect">
            <a:avLst/>
          </a:prstGeom>
          <a:noFill/>
        </p:spPr>
        <p:txBody>
          <a:bodyPr wrap="none" rtlCol="0">
            <a:spAutoFit/>
          </a:bodyPr>
          <a:lstStyle/>
          <a:p>
            <a:r>
              <a:rPr lang="en-US" sz="3600" dirty="0" smtClean="0"/>
              <a:t>Paths to Job Enrichment</a:t>
            </a:r>
            <a:endParaRPr lang="en-US" sz="3600" dirty="0"/>
          </a:p>
        </p:txBody>
      </p:sp>
      <p:sp>
        <p:nvSpPr>
          <p:cNvPr id="4" name="TextBox 3"/>
          <p:cNvSpPr txBox="1"/>
          <p:nvPr/>
        </p:nvSpPr>
        <p:spPr>
          <a:xfrm>
            <a:off x="905401" y="1588770"/>
            <a:ext cx="7857599" cy="4524315"/>
          </a:xfrm>
          <a:prstGeom prst="rect">
            <a:avLst/>
          </a:prstGeom>
          <a:noFill/>
        </p:spPr>
        <p:txBody>
          <a:bodyPr wrap="square" rtlCol="0">
            <a:spAutoFit/>
          </a:bodyPr>
          <a:lstStyle/>
          <a:p>
            <a:pPr>
              <a:buFont typeface="Wingdings" pitchFamily="2" charset="2"/>
              <a:buChar char="Ø"/>
            </a:pPr>
            <a:r>
              <a:rPr lang="en-US" sz="2400" dirty="0" smtClean="0"/>
              <a:t>  Granting workers permission to find new or better ways of doing a job</a:t>
            </a:r>
          </a:p>
          <a:p>
            <a:pPr>
              <a:buFont typeface="Wingdings" pitchFamily="2" charset="2"/>
              <a:buChar char="Ø"/>
            </a:pPr>
            <a:endParaRPr lang="en-US" sz="2400" dirty="0" smtClean="0"/>
          </a:p>
          <a:p>
            <a:pPr>
              <a:buFont typeface="Wingdings" pitchFamily="2" charset="2"/>
              <a:buChar char="Ø"/>
            </a:pPr>
            <a:r>
              <a:rPr lang="en-US" sz="2400" dirty="0" smtClean="0"/>
              <a:t>  Encouraging the development of new skills</a:t>
            </a:r>
          </a:p>
          <a:p>
            <a:pPr>
              <a:buFont typeface="Wingdings" pitchFamily="2" charset="2"/>
              <a:buChar char="Ø"/>
            </a:pPr>
            <a:endParaRPr lang="en-US" sz="2400" dirty="0" smtClean="0"/>
          </a:p>
          <a:p>
            <a:pPr>
              <a:buFont typeface="Wingdings" pitchFamily="2" charset="2"/>
              <a:buChar char="Ø"/>
            </a:pPr>
            <a:r>
              <a:rPr lang="en-US" sz="2400" dirty="0" smtClean="0"/>
              <a:t>  Delegating task decision authority</a:t>
            </a:r>
          </a:p>
          <a:p>
            <a:pPr>
              <a:buFont typeface="Wingdings" pitchFamily="2" charset="2"/>
              <a:buChar char="Ø"/>
            </a:pPr>
            <a:endParaRPr lang="en-US" sz="2400" dirty="0" smtClean="0"/>
          </a:p>
          <a:p>
            <a:pPr>
              <a:buFont typeface="Wingdings" pitchFamily="2" charset="2"/>
              <a:buChar char="Ø"/>
            </a:pPr>
            <a:r>
              <a:rPr lang="en-US" sz="2400" dirty="0" smtClean="0"/>
              <a:t>  Allow self-monitoring and self-measuring</a:t>
            </a:r>
          </a:p>
          <a:p>
            <a:pPr>
              <a:buFont typeface="Wingdings" pitchFamily="2" charset="2"/>
              <a:buChar char="Ø"/>
            </a:pPr>
            <a:endParaRPr lang="en-US" sz="2400" dirty="0" smtClean="0"/>
          </a:p>
          <a:p>
            <a:pPr>
              <a:buFont typeface="Wingdings" pitchFamily="2" charset="2"/>
              <a:buChar char="Ø"/>
            </a:pPr>
            <a:r>
              <a:rPr lang="en-US" sz="2400" dirty="0" smtClean="0"/>
              <a:t>  Champion continuous process improvement</a:t>
            </a:r>
          </a:p>
          <a:p>
            <a:pPr>
              <a:buFont typeface="Wingdings" pitchFamily="2" charset="2"/>
              <a:buChar char="Ø"/>
            </a:pPr>
            <a:endParaRPr lang="en-US" sz="2400" dirty="0" smtClean="0"/>
          </a:p>
          <a:p>
            <a:pPr>
              <a:buFont typeface="Wingdings" pitchFamily="2" charset="2"/>
              <a:buChar char="Ø"/>
            </a:pPr>
            <a:r>
              <a:rPr lang="en-US" sz="2400" dirty="0" smtClean="0"/>
              <a:t>  Cross training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23</a:t>
            </a:fld>
            <a:endParaRPr lang="en-US"/>
          </a:p>
        </p:txBody>
      </p:sp>
      <p:sp>
        <p:nvSpPr>
          <p:cNvPr id="3" name="TextBox 2"/>
          <p:cNvSpPr txBox="1"/>
          <p:nvPr/>
        </p:nvSpPr>
        <p:spPr>
          <a:xfrm>
            <a:off x="1371600" y="381000"/>
            <a:ext cx="1821332" cy="646331"/>
          </a:xfrm>
          <a:prstGeom prst="rect">
            <a:avLst/>
          </a:prstGeom>
          <a:noFill/>
        </p:spPr>
        <p:txBody>
          <a:bodyPr wrap="none" rtlCol="0">
            <a:spAutoFit/>
          </a:bodyPr>
          <a:lstStyle/>
          <a:p>
            <a:r>
              <a:rPr lang="en-US" sz="3600" dirty="0" smtClean="0"/>
              <a:t>Cautions</a:t>
            </a:r>
            <a:endParaRPr lang="en-US" sz="3600" dirty="0"/>
          </a:p>
        </p:txBody>
      </p:sp>
      <p:sp>
        <p:nvSpPr>
          <p:cNvPr id="4" name="TextBox 3"/>
          <p:cNvSpPr txBox="1"/>
          <p:nvPr/>
        </p:nvSpPr>
        <p:spPr>
          <a:xfrm>
            <a:off x="902970" y="1588770"/>
            <a:ext cx="7783830" cy="3416320"/>
          </a:xfrm>
          <a:prstGeom prst="rect">
            <a:avLst/>
          </a:prstGeom>
          <a:noFill/>
        </p:spPr>
        <p:txBody>
          <a:bodyPr wrap="square" rtlCol="0">
            <a:spAutoFit/>
          </a:bodyPr>
          <a:lstStyle/>
          <a:p>
            <a:pPr>
              <a:buFont typeface="Wingdings" pitchFamily="2" charset="2"/>
              <a:buChar char="Ø"/>
            </a:pPr>
            <a:r>
              <a:rPr lang="en-US" sz="2400" dirty="0" smtClean="0"/>
              <a:t>  </a:t>
            </a:r>
            <a:r>
              <a:rPr lang="en-US" sz="2400" b="1" dirty="0" smtClean="0"/>
              <a:t>Simplification</a:t>
            </a:r>
            <a:r>
              <a:rPr lang="en-US" sz="2400" dirty="0" smtClean="0"/>
              <a:t>.  Boredom</a:t>
            </a:r>
          </a:p>
          <a:p>
            <a:pPr>
              <a:buFont typeface="Wingdings" pitchFamily="2" charset="2"/>
              <a:buChar char="Ø"/>
            </a:pPr>
            <a:endParaRPr lang="en-US" sz="2400" dirty="0" smtClean="0"/>
          </a:p>
          <a:p>
            <a:pPr>
              <a:buFont typeface="Wingdings" pitchFamily="2" charset="2"/>
              <a:buChar char="Ø"/>
            </a:pPr>
            <a:r>
              <a:rPr lang="en-US" sz="2400" dirty="0" smtClean="0"/>
              <a:t>  </a:t>
            </a:r>
            <a:r>
              <a:rPr lang="en-US" sz="2400" b="1" dirty="0" smtClean="0"/>
              <a:t>Enlargement</a:t>
            </a:r>
            <a:r>
              <a:rPr lang="en-US" sz="2400" dirty="0" smtClean="0"/>
              <a:t>.  Overloading</a:t>
            </a:r>
          </a:p>
          <a:p>
            <a:pPr>
              <a:buFont typeface="Wingdings" pitchFamily="2" charset="2"/>
              <a:buChar char="Ø"/>
            </a:pPr>
            <a:endParaRPr lang="en-US" sz="2400" dirty="0" smtClean="0"/>
          </a:p>
          <a:p>
            <a:pPr>
              <a:buFont typeface="Wingdings" pitchFamily="2" charset="2"/>
              <a:buChar char="Ø"/>
            </a:pPr>
            <a:r>
              <a:rPr lang="en-US" sz="2400" dirty="0" smtClean="0"/>
              <a:t>  </a:t>
            </a:r>
            <a:r>
              <a:rPr lang="en-US" sz="2400" b="1" dirty="0" smtClean="0"/>
              <a:t>Enrichment</a:t>
            </a:r>
          </a:p>
          <a:p>
            <a:pPr lvl="1">
              <a:buFont typeface="Wingdings" pitchFamily="2" charset="2"/>
              <a:buChar char="§"/>
            </a:pPr>
            <a:r>
              <a:rPr lang="en-US" sz="2400" dirty="0" smtClean="0"/>
              <a:t>  Self inflated opinions</a:t>
            </a:r>
          </a:p>
          <a:p>
            <a:pPr lvl="1">
              <a:buFont typeface="Wingdings" pitchFamily="2" charset="2"/>
              <a:buChar char="§"/>
            </a:pPr>
            <a:r>
              <a:rPr lang="en-US" sz="2400" dirty="0" smtClean="0"/>
              <a:t>  New titles without commensurate increases in complexity</a:t>
            </a:r>
          </a:p>
          <a:p>
            <a:pPr lvl="1">
              <a:buFont typeface="Wingdings" pitchFamily="2" charset="2"/>
              <a:buChar char="§"/>
            </a:pPr>
            <a:r>
              <a:rPr lang="en-US" sz="2400" dirty="0" smtClean="0"/>
              <a:t>Training does not meet a legitimate business need</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3</a:t>
            </a:fld>
            <a:endParaRPr lang="en-US"/>
          </a:p>
        </p:txBody>
      </p:sp>
      <p:sp>
        <p:nvSpPr>
          <p:cNvPr id="3" name="TextBox 2"/>
          <p:cNvSpPr txBox="1"/>
          <p:nvPr/>
        </p:nvSpPr>
        <p:spPr>
          <a:xfrm>
            <a:off x="1371600" y="381000"/>
            <a:ext cx="7473200" cy="646331"/>
          </a:xfrm>
          <a:prstGeom prst="rect">
            <a:avLst/>
          </a:prstGeom>
          <a:noFill/>
        </p:spPr>
        <p:txBody>
          <a:bodyPr wrap="none" rtlCol="0">
            <a:spAutoFit/>
          </a:bodyPr>
          <a:lstStyle/>
          <a:p>
            <a:r>
              <a:rPr lang="en-US" sz="3600" dirty="0" smtClean="0"/>
              <a:t>What Affects Organizational Structure?</a:t>
            </a:r>
            <a:endParaRPr lang="en-US" sz="3600" dirty="0"/>
          </a:p>
        </p:txBody>
      </p:sp>
      <p:sp>
        <p:nvSpPr>
          <p:cNvPr id="4" name="TextBox 3"/>
          <p:cNvSpPr txBox="1"/>
          <p:nvPr/>
        </p:nvSpPr>
        <p:spPr>
          <a:xfrm>
            <a:off x="902970" y="1588770"/>
            <a:ext cx="3661323" cy="4524315"/>
          </a:xfrm>
          <a:prstGeom prst="rect">
            <a:avLst/>
          </a:prstGeom>
          <a:noFill/>
        </p:spPr>
        <p:txBody>
          <a:bodyPr wrap="none" rtlCol="0">
            <a:spAutoFit/>
          </a:bodyPr>
          <a:lstStyle/>
          <a:p>
            <a:pPr>
              <a:buFont typeface="Wingdings" pitchFamily="2" charset="2"/>
              <a:buChar char="Ø"/>
            </a:pPr>
            <a:r>
              <a:rPr lang="en-US" sz="2400" dirty="0" smtClean="0"/>
              <a:t>  Environment</a:t>
            </a:r>
          </a:p>
          <a:p>
            <a:pPr lvl="1">
              <a:buFont typeface="Wingdings" pitchFamily="2" charset="2"/>
              <a:buChar char="§"/>
            </a:pPr>
            <a:r>
              <a:rPr lang="en-US" sz="2400" dirty="0" smtClean="0"/>
              <a:t>  Rules and Regulations</a:t>
            </a:r>
          </a:p>
          <a:p>
            <a:pPr lvl="1">
              <a:buFont typeface="Wingdings" pitchFamily="2" charset="2"/>
              <a:buChar char="§"/>
            </a:pPr>
            <a:r>
              <a:rPr lang="en-US" sz="2400" dirty="0" smtClean="0"/>
              <a:t>  Porter’s Five Forces</a:t>
            </a:r>
          </a:p>
          <a:p>
            <a:pPr lvl="1">
              <a:buFont typeface="Wingdings" pitchFamily="2" charset="2"/>
              <a:buChar char="§"/>
            </a:pPr>
            <a:endParaRPr lang="en-US" sz="2400" dirty="0" smtClean="0"/>
          </a:p>
          <a:p>
            <a:pPr>
              <a:buFont typeface="Wingdings" pitchFamily="2" charset="2"/>
              <a:buChar char="Ø"/>
            </a:pPr>
            <a:r>
              <a:rPr lang="en-US" sz="2400" dirty="0" smtClean="0"/>
              <a:t>  Technology</a:t>
            </a:r>
          </a:p>
          <a:p>
            <a:pPr>
              <a:buFont typeface="Wingdings" pitchFamily="2" charset="2"/>
              <a:buChar char="Ø"/>
            </a:pPr>
            <a:endParaRPr lang="en-US" sz="2400" dirty="0" smtClean="0"/>
          </a:p>
          <a:p>
            <a:pPr>
              <a:buFont typeface="Wingdings" pitchFamily="2" charset="2"/>
              <a:buChar char="Ø"/>
            </a:pPr>
            <a:r>
              <a:rPr lang="en-US" sz="2400" dirty="0" smtClean="0"/>
              <a:t>  Strategy</a:t>
            </a:r>
          </a:p>
          <a:p>
            <a:pPr>
              <a:buFont typeface="Wingdings" pitchFamily="2" charset="2"/>
              <a:buChar char="Ø"/>
            </a:pPr>
            <a:endParaRPr lang="en-US" sz="2400" dirty="0" smtClean="0"/>
          </a:p>
          <a:p>
            <a:pPr>
              <a:buFont typeface="Wingdings" pitchFamily="2" charset="2"/>
              <a:buChar char="Ø"/>
            </a:pPr>
            <a:r>
              <a:rPr lang="en-US" sz="2400" dirty="0" smtClean="0"/>
              <a:t>  Resources</a:t>
            </a:r>
          </a:p>
          <a:p>
            <a:pPr lvl="1">
              <a:buFont typeface="Wingdings" pitchFamily="2" charset="2"/>
              <a:buChar char="§"/>
            </a:pPr>
            <a:r>
              <a:rPr lang="en-US" sz="2400" dirty="0" smtClean="0"/>
              <a:t>  Capital</a:t>
            </a:r>
          </a:p>
          <a:p>
            <a:pPr lvl="1">
              <a:buFont typeface="Wingdings" pitchFamily="2" charset="2"/>
              <a:buChar char="§"/>
            </a:pPr>
            <a:r>
              <a:rPr lang="en-US" sz="2400" dirty="0" smtClean="0"/>
              <a:t>  Human</a:t>
            </a:r>
          </a:p>
          <a:p>
            <a:endParaRPr lang="en-US" sz="2400" dirty="0"/>
          </a:p>
        </p:txBody>
      </p:sp>
      <p:pic>
        <p:nvPicPr>
          <p:cNvPr id="1026" name="Picture 2" descr="C:\Users\defrick\AppData\Local\Microsoft\Windows\Temporary Internet Files\Content.IE5\IGOR5A3Y\MC900441986[1].wmf"/>
          <p:cNvPicPr>
            <a:picLocks noChangeAspect="1" noChangeArrowheads="1"/>
          </p:cNvPicPr>
          <p:nvPr/>
        </p:nvPicPr>
        <p:blipFill>
          <a:blip r:embed="rId3" cstate="print"/>
          <a:srcRect/>
          <a:stretch>
            <a:fillRect/>
          </a:stretch>
        </p:blipFill>
        <p:spPr bwMode="auto">
          <a:xfrm>
            <a:off x="6069012" y="3723551"/>
            <a:ext cx="1246188" cy="1134809"/>
          </a:xfrm>
          <a:prstGeom prst="rect">
            <a:avLst/>
          </a:prstGeom>
          <a:noFill/>
        </p:spPr>
      </p:pic>
      <p:pic>
        <p:nvPicPr>
          <p:cNvPr id="1028" name="Picture 4" descr="C:\Users\defrick\AppData\Local\Microsoft\Windows\Temporary Internet Files\Content.IE5\6LNRGH9P\MC900431631[1].png"/>
          <p:cNvPicPr>
            <a:picLocks noChangeAspect="1" noChangeArrowheads="1"/>
          </p:cNvPicPr>
          <p:nvPr/>
        </p:nvPicPr>
        <p:blipFill>
          <a:blip r:embed="rId4" cstate="print"/>
          <a:srcRect/>
          <a:stretch>
            <a:fillRect/>
          </a:stretch>
        </p:blipFill>
        <p:spPr bwMode="auto">
          <a:xfrm>
            <a:off x="7753350" y="5086960"/>
            <a:ext cx="781050" cy="781050"/>
          </a:xfrm>
          <a:prstGeom prst="rect">
            <a:avLst/>
          </a:prstGeom>
          <a:noFill/>
        </p:spPr>
      </p:pic>
      <p:pic>
        <p:nvPicPr>
          <p:cNvPr id="1032" name="Picture 8" descr="C:\Users\defrick\AppData\Local\Microsoft\Windows\Temporary Internet Files\Content.IE5\FOKXETZ2\MC900174351[1].wmf"/>
          <p:cNvPicPr>
            <a:picLocks noChangeAspect="1" noChangeArrowheads="1"/>
          </p:cNvPicPr>
          <p:nvPr/>
        </p:nvPicPr>
        <p:blipFill>
          <a:blip r:embed="rId5" cstate="print"/>
          <a:srcRect/>
          <a:stretch>
            <a:fillRect/>
          </a:stretch>
        </p:blipFill>
        <p:spPr bwMode="auto">
          <a:xfrm>
            <a:off x="6991350" y="5391760"/>
            <a:ext cx="820994" cy="704240"/>
          </a:xfrm>
          <a:prstGeom prst="rect">
            <a:avLst/>
          </a:prstGeom>
          <a:noFill/>
        </p:spPr>
      </p:pic>
      <p:pic>
        <p:nvPicPr>
          <p:cNvPr id="1033" name="Picture 9" descr="C:\Users\defrick\AppData\Local\Microsoft\Windows\Temporary Internet Files\Content.IE5\IZHSTD1G\MC900150563[1].wmf"/>
          <p:cNvPicPr>
            <a:picLocks noChangeAspect="1" noChangeArrowheads="1"/>
          </p:cNvPicPr>
          <p:nvPr/>
        </p:nvPicPr>
        <p:blipFill>
          <a:blip r:embed="rId6" cstate="print"/>
          <a:srcRect/>
          <a:stretch>
            <a:fillRect/>
          </a:stretch>
        </p:blipFill>
        <p:spPr bwMode="auto">
          <a:xfrm>
            <a:off x="4800600" y="4989776"/>
            <a:ext cx="929183" cy="1087784"/>
          </a:xfrm>
          <a:prstGeom prst="rect">
            <a:avLst/>
          </a:prstGeom>
          <a:noFill/>
        </p:spPr>
      </p:pic>
      <p:pic>
        <p:nvPicPr>
          <p:cNvPr id="1034" name="Picture 10" descr="C:\Users\defrick\AppData\Local\Microsoft\Windows\Temporary Internet Files\Content.IE5\FOKXETZ2\MP900399981[1].jpg"/>
          <p:cNvPicPr>
            <a:picLocks noChangeAspect="1" noChangeArrowheads="1"/>
          </p:cNvPicPr>
          <p:nvPr/>
        </p:nvPicPr>
        <p:blipFill>
          <a:blip r:embed="rId7" cstate="print"/>
          <a:srcRect/>
          <a:stretch>
            <a:fillRect/>
          </a:stretch>
        </p:blipFill>
        <p:spPr bwMode="auto">
          <a:xfrm>
            <a:off x="7274400" y="2419960"/>
            <a:ext cx="1260000" cy="1066800"/>
          </a:xfrm>
          <a:prstGeom prst="rect">
            <a:avLst/>
          </a:prstGeom>
          <a:noFill/>
        </p:spPr>
      </p:pic>
      <p:pic>
        <p:nvPicPr>
          <p:cNvPr id="1035" name="Picture 11" descr="C:\Users\defrick\AppData\Local\Microsoft\Windows\Temporary Internet Files\Content.IE5\6LNRGH9P\MC900104528[1].wmf"/>
          <p:cNvPicPr>
            <a:picLocks noChangeAspect="1" noChangeArrowheads="1"/>
          </p:cNvPicPr>
          <p:nvPr/>
        </p:nvPicPr>
        <p:blipFill>
          <a:blip r:embed="rId8" cstate="print"/>
          <a:srcRect/>
          <a:stretch>
            <a:fillRect/>
          </a:stretch>
        </p:blipFill>
        <p:spPr bwMode="auto">
          <a:xfrm>
            <a:off x="4648200" y="2496160"/>
            <a:ext cx="1062612" cy="1059942"/>
          </a:xfrm>
          <a:prstGeom prst="rect">
            <a:avLst/>
          </a:prstGeom>
          <a:noFill/>
        </p:spPr>
      </p:pic>
      <p:sp>
        <p:nvSpPr>
          <p:cNvPr id="19" name="Right Arrow 18"/>
          <p:cNvSpPr/>
          <p:nvPr/>
        </p:nvSpPr>
        <p:spPr>
          <a:xfrm rot="7874801">
            <a:off x="7239000" y="3410560"/>
            <a:ext cx="381000" cy="5334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rot="2061464">
            <a:off x="5679878" y="3425780"/>
            <a:ext cx="381000" cy="5334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3366937">
            <a:off x="7293263" y="4799927"/>
            <a:ext cx="381000" cy="5334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9083036">
            <a:off x="5692064" y="4723161"/>
            <a:ext cx="381000" cy="5334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4</a:t>
            </a:fld>
            <a:endParaRPr lang="en-US"/>
          </a:p>
        </p:txBody>
      </p:sp>
      <p:grpSp>
        <p:nvGrpSpPr>
          <p:cNvPr id="3" name="Group 2"/>
          <p:cNvGrpSpPr/>
          <p:nvPr/>
        </p:nvGrpSpPr>
        <p:grpSpPr>
          <a:xfrm>
            <a:off x="914400" y="1905000"/>
            <a:ext cx="7315200" cy="4114800"/>
            <a:chOff x="914400" y="1752600"/>
            <a:chExt cx="7315200" cy="4114800"/>
          </a:xfrm>
        </p:grpSpPr>
        <p:sp>
          <p:nvSpPr>
            <p:cNvPr id="4" name="Oval 3"/>
            <p:cNvSpPr/>
            <p:nvPr/>
          </p:nvSpPr>
          <p:spPr>
            <a:xfrm>
              <a:off x="3733800" y="3276600"/>
              <a:ext cx="1752600" cy="1066800"/>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000" dirty="0" smtClean="0">
                  <a:solidFill>
                    <a:schemeClr val="tx1"/>
                  </a:solidFill>
                </a:rPr>
                <a:t>Ideal Structure</a:t>
              </a:r>
              <a:endParaRPr lang="en-US" sz="2000" dirty="0">
                <a:solidFill>
                  <a:schemeClr val="tx1"/>
                </a:solidFill>
              </a:endParaRPr>
            </a:p>
          </p:txBody>
        </p:sp>
        <p:sp>
          <p:nvSpPr>
            <p:cNvPr id="5" name="Rectangle 4"/>
            <p:cNvSpPr/>
            <p:nvPr/>
          </p:nvSpPr>
          <p:spPr>
            <a:xfrm>
              <a:off x="914400" y="1752600"/>
              <a:ext cx="1371600" cy="4572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smtClean="0">
                  <a:solidFill>
                    <a:schemeClr val="tx1"/>
                  </a:solidFill>
                </a:rPr>
                <a:t>Firm’s Objectives</a:t>
              </a:r>
              <a:endParaRPr lang="en-US" sz="1400" dirty="0">
                <a:solidFill>
                  <a:schemeClr val="tx1"/>
                </a:solidFill>
              </a:endParaRPr>
            </a:p>
          </p:txBody>
        </p:sp>
        <p:sp>
          <p:nvSpPr>
            <p:cNvPr id="6" name="Rectangle 5"/>
            <p:cNvSpPr/>
            <p:nvPr/>
          </p:nvSpPr>
          <p:spPr>
            <a:xfrm>
              <a:off x="914400" y="2667000"/>
              <a:ext cx="1371600" cy="4572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smtClean="0">
                  <a:solidFill>
                    <a:schemeClr val="tx1"/>
                  </a:solidFill>
                </a:rPr>
                <a:t>Stability of Environment</a:t>
              </a:r>
              <a:endParaRPr lang="en-US" sz="1400" dirty="0">
                <a:solidFill>
                  <a:schemeClr val="tx1"/>
                </a:solidFill>
              </a:endParaRPr>
            </a:p>
          </p:txBody>
        </p:sp>
        <p:sp>
          <p:nvSpPr>
            <p:cNvPr id="7" name="Rectangle 6"/>
            <p:cNvSpPr/>
            <p:nvPr/>
          </p:nvSpPr>
          <p:spPr>
            <a:xfrm>
              <a:off x="914400" y="3581400"/>
              <a:ext cx="1371600" cy="4572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smtClean="0">
                  <a:solidFill>
                    <a:schemeClr val="tx1"/>
                  </a:solidFill>
                </a:rPr>
                <a:t>Available Technology</a:t>
              </a:r>
              <a:endParaRPr lang="en-US" sz="1400" dirty="0">
                <a:solidFill>
                  <a:schemeClr val="tx1"/>
                </a:solidFill>
              </a:endParaRPr>
            </a:p>
          </p:txBody>
        </p:sp>
        <p:sp>
          <p:nvSpPr>
            <p:cNvPr id="8" name="Rectangle 7"/>
            <p:cNvSpPr/>
            <p:nvPr/>
          </p:nvSpPr>
          <p:spPr>
            <a:xfrm>
              <a:off x="914400" y="4495800"/>
              <a:ext cx="1371600" cy="4572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smtClean="0">
                  <a:solidFill>
                    <a:schemeClr val="tx1"/>
                  </a:solidFill>
                </a:rPr>
                <a:t>National Culture</a:t>
              </a:r>
              <a:endParaRPr lang="en-US" sz="1400" dirty="0">
                <a:solidFill>
                  <a:schemeClr val="tx1"/>
                </a:solidFill>
              </a:endParaRPr>
            </a:p>
          </p:txBody>
        </p:sp>
        <p:sp>
          <p:nvSpPr>
            <p:cNvPr id="9" name="Rectangle 8"/>
            <p:cNvSpPr/>
            <p:nvPr/>
          </p:nvSpPr>
          <p:spPr>
            <a:xfrm>
              <a:off x="914400" y="5410200"/>
              <a:ext cx="1371600" cy="4572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smtClean="0">
                  <a:solidFill>
                    <a:schemeClr val="tx1"/>
                  </a:solidFill>
                </a:rPr>
                <a:t>Workforce Culture</a:t>
              </a:r>
              <a:endParaRPr lang="en-US" sz="1400" dirty="0">
                <a:solidFill>
                  <a:schemeClr val="tx1"/>
                </a:solidFill>
              </a:endParaRPr>
            </a:p>
          </p:txBody>
        </p:sp>
        <p:sp>
          <p:nvSpPr>
            <p:cNvPr id="10" name="Rectangle 9"/>
            <p:cNvSpPr/>
            <p:nvPr/>
          </p:nvSpPr>
          <p:spPr>
            <a:xfrm>
              <a:off x="6858000" y="1752600"/>
              <a:ext cx="1371600" cy="4572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smtClean="0">
                  <a:solidFill>
                    <a:schemeClr val="tx1"/>
                  </a:solidFill>
                </a:rPr>
                <a:t>Firm’s Size</a:t>
              </a:r>
              <a:endParaRPr lang="en-US" sz="1400" dirty="0">
                <a:solidFill>
                  <a:schemeClr val="tx1"/>
                </a:solidFill>
              </a:endParaRPr>
            </a:p>
          </p:txBody>
        </p:sp>
        <p:sp>
          <p:nvSpPr>
            <p:cNvPr id="11" name="Rectangle 10"/>
            <p:cNvSpPr/>
            <p:nvPr/>
          </p:nvSpPr>
          <p:spPr>
            <a:xfrm>
              <a:off x="6858000" y="2667000"/>
              <a:ext cx="1371600" cy="4572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smtClean="0">
                  <a:solidFill>
                    <a:schemeClr val="tx1"/>
                  </a:solidFill>
                </a:rPr>
                <a:t>Management Approach</a:t>
              </a:r>
              <a:endParaRPr lang="en-US" sz="1400" dirty="0">
                <a:solidFill>
                  <a:schemeClr val="tx1"/>
                </a:solidFill>
              </a:endParaRPr>
            </a:p>
          </p:txBody>
        </p:sp>
        <p:sp>
          <p:nvSpPr>
            <p:cNvPr id="12" name="Rectangle 11"/>
            <p:cNvSpPr/>
            <p:nvPr/>
          </p:nvSpPr>
          <p:spPr>
            <a:xfrm>
              <a:off x="6858000" y="3581400"/>
              <a:ext cx="1371600" cy="4572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smtClean="0">
                  <a:solidFill>
                    <a:schemeClr val="tx1"/>
                  </a:solidFill>
                </a:rPr>
                <a:t>Workforce Characteristics</a:t>
              </a:r>
              <a:endParaRPr lang="en-US" sz="1400" dirty="0">
                <a:solidFill>
                  <a:schemeClr val="tx1"/>
                </a:solidFill>
              </a:endParaRPr>
            </a:p>
          </p:txBody>
        </p:sp>
        <p:sp>
          <p:nvSpPr>
            <p:cNvPr id="13" name="Rectangle 12"/>
            <p:cNvSpPr/>
            <p:nvPr/>
          </p:nvSpPr>
          <p:spPr>
            <a:xfrm>
              <a:off x="6858000" y="4495800"/>
              <a:ext cx="1371600" cy="4572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smtClean="0">
                  <a:solidFill>
                    <a:schemeClr val="tx1"/>
                  </a:solidFill>
                </a:rPr>
                <a:t>Communication Limitations</a:t>
              </a:r>
              <a:endParaRPr lang="en-US" sz="1400" dirty="0">
                <a:solidFill>
                  <a:schemeClr val="tx1"/>
                </a:solidFill>
              </a:endParaRPr>
            </a:p>
          </p:txBody>
        </p:sp>
        <p:sp>
          <p:nvSpPr>
            <p:cNvPr id="14" name="Rectangle 13"/>
            <p:cNvSpPr/>
            <p:nvPr/>
          </p:nvSpPr>
          <p:spPr>
            <a:xfrm>
              <a:off x="6858000" y="5410200"/>
              <a:ext cx="1371600" cy="4572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smtClean="0">
                  <a:solidFill>
                    <a:schemeClr val="tx1"/>
                  </a:solidFill>
                </a:rPr>
                <a:t>Traditions within Firm</a:t>
              </a:r>
              <a:endParaRPr lang="en-US" sz="1400" dirty="0">
                <a:solidFill>
                  <a:schemeClr val="tx1"/>
                </a:solidFill>
              </a:endParaRPr>
            </a:p>
          </p:txBody>
        </p:sp>
        <p:sp>
          <p:nvSpPr>
            <p:cNvPr id="15" name="Rectangle 14"/>
            <p:cNvSpPr/>
            <p:nvPr/>
          </p:nvSpPr>
          <p:spPr>
            <a:xfrm>
              <a:off x="2895600" y="1752600"/>
              <a:ext cx="1371600" cy="4572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smtClean="0">
                  <a:solidFill>
                    <a:schemeClr val="tx1"/>
                  </a:solidFill>
                </a:rPr>
                <a:t>Firm’s Strategy</a:t>
              </a:r>
              <a:endParaRPr lang="en-US" sz="1400" dirty="0">
                <a:solidFill>
                  <a:schemeClr val="tx1"/>
                </a:solidFill>
              </a:endParaRPr>
            </a:p>
          </p:txBody>
        </p:sp>
        <p:sp>
          <p:nvSpPr>
            <p:cNvPr id="16" name="Rectangle 15"/>
            <p:cNvSpPr/>
            <p:nvPr/>
          </p:nvSpPr>
          <p:spPr>
            <a:xfrm>
              <a:off x="2971800" y="5410200"/>
              <a:ext cx="1371600" cy="4572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smtClean="0">
                  <a:solidFill>
                    <a:schemeClr val="tx1"/>
                  </a:solidFill>
                </a:rPr>
                <a:t>Firm’s  Age</a:t>
              </a:r>
              <a:endParaRPr lang="en-US" sz="1400" dirty="0">
                <a:solidFill>
                  <a:schemeClr val="tx1"/>
                </a:solidFill>
              </a:endParaRPr>
            </a:p>
          </p:txBody>
        </p:sp>
        <p:sp>
          <p:nvSpPr>
            <p:cNvPr id="17" name="Rectangle 16"/>
            <p:cNvSpPr/>
            <p:nvPr/>
          </p:nvSpPr>
          <p:spPr>
            <a:xfrm>
              <a:off x="4876800" y="1752600"/>
              <a:ext cx="1371600" cy="4572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smtClean="0">
                  <a:solidFill>
                    <a:schemeClr val="tx1"/>
                  </a:solidFill>
                </a:rPr>
                <a:t>Complexity of Work</a:t>
              </a:r>
              <a:endParaRPr lang="en-US" sz="1400" dirty="0">
                <a:solidFill>
                  <a:schemeClr val="tx1"/>
                </a:solidFill>
              </a:endParaRPr>
            </a:p>
          </p:txBody>
        </p:sp>
        <p:sp>
          <p:nvSpPr>
            <p:cNvPr id="18" name="Rectangle 17"/>
            <p:cNvSpPr/>
            <p:nvPr/>
          </p:nvSpPr>
          <p:spPr>
            <a:xfrm>
              <a:off x="4876800" y="5410200"/>
              <a:ext cx="1371600" cy="4572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smtClean="0">
                  <a:solidFill>
                    <a:schemeClr val="tx1"/>
                  </a:solidFill>
                </a:rPr>
                <a:t>Industry Standards</a:t>
              </a:r>
              <a:endParaRPr lang="en-US" sz="1400" dirty="0">
                <a:solidFill>
                  <a:schemeClr val="tx1"/>
                </a:solidFill>
              </a:endParaRPr>
            </a:p>
          </p:txBody>
        </p:sp>
        <p:cxnSp>
          <p:nvCxnSpPr>
            <p:cNvPr id="19" name="Straight Arrow Connector 18"/>
            <p:cNvCxnSpPr/>
            <p:nvPr/>
          </p:nvCxnSpPr>
          <p:spPr>
            <a:xfrm>
              <a:off x="3657600" y="2209800"/>
              <a:ext cx="685800" cy="1066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4876800" y="2209800"/>
              <a:ext cx="609600" cy="1066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3"/>
              <a:endCxn id="4" idx="1"/>
            </p:cNvCxnSpPr>
            <p:nvPr/>
          </p:nvCxnSpPr>
          <p:spPr>
            <a:xfrm>
              <a:off x="2286000" y="1981200"/>
              <a:ext cx="1704463" cy="145162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3"/>
            </p:cNvCxnSpPr>
            <p:nvPr/>
          </p:nvCxnSpPr>
          <p:spPr>
            <a:xfrm>
              <a:off x="2286000" y="2895600"/>
              <a:ext cx="1524000" cy="685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3"/>
              <a:endCxn id="4" idx="2"/>
            </p:cNvCxnSpPr>
            <p:nvPr/>
          </p:nvCxnSpPr>
          <p:spPr>
            <a:xfrm>
              <a:off x="2286000" y="3810000"/>
              <a:ext cx="1447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2286000" y="4038600"/>
              <a:ext cx="1524000" cy="685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4" idx="3"/>
            </p:cNvCxnSpPr>
            <p:nvPr/>
          </p:nvCxnSpPr>
          <p:spPr>
            <a:xfrm flipV="1">
              <a:off x="2286000" y="4187171"/>
              <a:ext cx="1704463" cy="145162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6" idx="0"/>
            </p:cNvCxnSpPr>
            <p:nvPr/>
          </p:nvCxnSpPr>
          <p:spPr>
            <a:xfrm flipV="1">
              <a:off x="3657600" y="4267200"/>
              <a:ext cx="609600" cy="1143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8" idx="0"/>
            </p:cNvCxnSpPr>
            <p:nvPr/>
          </p:nvCxnSpPr>
          <p:spPr>
            <a:xfrm flipH="1" flipV="1">
              <a:off x="4953000" y="4267200"/>
              <a:ext cx="609600" cy="1143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4" idx="1"/>
              <a:endCxn id="4" idx="5"/>
            </p:cNvCxnSpPr>
            <p:nvPr/>
          </p:nvCxnSpPr>
          <p:spPr>
            <a:xfrm flipH="1" flipV="1">
              <a:off x="5229737" y="4187171"/>
              <a:ext cx="1628263" cy="145162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3" idx="1"/>
            </p:cNvCxnSpPr>
            <p:nvPr/>
          </p:nvCxnSpPr>
          <p:spPr>
            <a:xfrm flipH="1" flipV="1">
              <a:off x="5410200" y="4038600"/>
              <a:ext cx="1447800" cy="685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2" idx="1"/>
              <a:endCxn id="4" idx="6"/>
            </p:cNvCxnSpPr>
            <p:nvPr/>
          </p:nvCxnSpPr>
          <p:spPr>
            <a:xfrm flipH="1">
              <a:off x="5486400" y="3810000"/>
              <a:ext cx="1371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5410200" y="2895600"/>
              <a:ext cx="1447801" cy="685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 idx="1"/>
              <a:endCxn id="4" idx="7"/>
            </p:cNvCxnSpPr>
            <p:nvPr/>
          </p:nvCxnSpPr>
          <p:spPr>
            <a:xfrm flipH="1">
              <a:off x="5229737" y="1981200"/>
              <a:ext cx="1628263" cy="145162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3" name="TextBox 32"/>
          <p:cNvSpPr txBox="1"/>
          <p:nvPr/>
        </p:nvSpPr>
        <p:spPr>
          <a:xfrm>
            <a:off x="1371600" y="381000"/>
            <a:ext cx="6909392" cy="646331"/>
          </a:xfrm>
          <a:prstGeom prst="rect">
            <a:avLst/>
          </a:prstGeom>
          <a:noFill/>
        </p:spPr>
        <p:txBody>
          <a:bodyPr wrap="none" rtlCol="0">
            <a:spAutoFit/>
          </a:bodyPr>
          <a:lstStyle/>
          <a:p>
            <a:r>
              <a:rPr lang="en-US" sz="3600" dirty="0" smtClean="0"/>
              <a:t>It Is Really More Complex Than That</a:t>
            </a:r>
            <a:endParaRPr lang="en-US" sz="3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4343400" y="5791200"/>
            <a:ext cx="1981200" cy="6858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9" name="Rectangle 18"/>
          <p:cNvSpPr/>
          <p:nvPr/>
        </p:nvSpPr>
        <p:spPr>
          <a:xfrm>
            <a:off x="1752600" y="5715000"/>
            <a:ext cx="1981200" cy="6858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8" name="Rectangle 17"/>
          <p:cNvSpPr/>
          <p:nvPr/>
        </p:nvSpPr>
        <p:spPr>
          <a:xfrm>
            <a:off x="1447800" y="4038600"/>
            <a:ext cx="1981200" cy="6858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0C5D3D0F-3A05-4524-BC17-C6EE010E67B7}" type="slidenum">
              <a:rPr lang="en-US" smtClean="0"/>
              <a:pPr/>
              <a:t>5</a:t>
            </a:fld>
            <a:endParaRPr lang="en-US"/>
          </a:p>
        </p:txBody>
      </p:sp>
      <p:sp>
        <p:nvSpPr>
          <p:cNvPr id="3" name="TextBox 2"/>
          <p:cNvSpPr txBox="1"/>
          <p:nvPr/>
        </p:nvSpPr>
        <p:spPr>
          <a:xfrm>
            <a:off x="1371600" y="381000"/>
            <a:ext cx="4263924" cy="646331"/>
          </a:xfrm>
          <a:prstGeom prst="rect">
            <a:avLst/>
          </a:prstGeom>
          <a:noFill/>
        </p:spPr>
        <p:txBody>
          <a:bodyPr wrap="none" rtlCol="0">
            <a:spAutoFit/>
          </a:bodyPr>
          <a:lstStyle/>
          <a:p>
            <a:r>
              <a:rPr lang="en-US" sz="3600" dirty="0" smtClean="0"/>
              <a:t>Which Design is Best?</a:t>
            </a:r>
            <a:endParaRPr lang="en-US" sz="3600" dirty="0"/>
          </a:p>
        </p:txBody>
      </p:sp>
      <p:sp>
        <p:nvSpPr>
          <p:cNvPr id="4" name="TextBox 3"/>
          <p:cNvSpPr txBox="1"/>
          <p:nvPr/>
        </p:nvSpPr>
        <p:spPr>
          <a:xfrm>
            <a:off x="899652" y="1600200"/>
            <a:ext cx="6398546" cy="1938992"/>
          </a:xfrm>
          <a:prstGeom prst="rect">
            <a:avLst/>
          </a:prstGeom>
          <a:noFill/>
        </p:spPr>
        <p:txBody>
          <a:bodyPr wrap="none" rtlCol="0">
            <a:spAutoFit/>
          </a:bodyPr>
          <a:lstStyle/>
          <a:p>
            <a:pPr>
              <a:buFont typeface="Wingdings" pitchFamily="2" charset="2"/>
              <a:buChar char="Ø"/>
            </a:pPr>
            <a:r>
              <a:rPr lang="en-US" sz="2400" dirty="0" smtClean="0"/>
              <a:t>  No one best design exists</a:t>
            </a:r>
          </a:p>
          <a:p>
            <a:pPr>
              <a:buFont typeface="Wingdings" pitchFamily="2" charset="2"/>
              <a:buChar char="Ø"/>
            </a:pPr>
            <a:endParaRPr lang="en-US" sz="2400" dirty="0" smtClean="0"/>
          </a:p>
          <a:p>
            <a:pPr>
              <a:buFont typeface="Wingdings" pitchFamily="2" charset="2"/>
              <a:buChar char="Ø"/>
            </a:pPr>
            <a:r>
              <a:rPr lang="en-US" sz="2400" dirty="0" smtClean="0"/>
              <a:t>  Any business can use any design</a:t>
            </a:r>
          </a:p>
          <a:p>
            <a:pPr>
              <a:buFont typeface="Wingdings" pitchFamily="2" charset="2"/>
              <a:buChar char="Ø"/>
            </a:pPr>
            <a:endParaRPr lang="en-US" sz="2400" dirty="0" smtClean="0"/>
          </a:p>
          <a:p>
            <a:pPr>
              <a:buFont typeface="Wingdings" pitchFamily="2" charset="2"/>
              <a:buChar char="Ø"/>
            </a:pPr>
            <a:r>
              <a:rPr lang="en-US" sz="2400" dirty="0" smtClean="0"/>
              <a:t>  Businesses tend to change design as they grow</a:t>
            </a:r>
            <a:endParaRPr lang="en-US" sz="2400" dirty="0"/>
          </a:p>
        </p:txBody>
      </p:sp>
      <p:sp>
        <p:nvSpPr>
          <p:cNvPr id="5" name="TextBox 4"/>
          <p:cNvSpPr txBox="1"/>
          <p:nvPr/>
        </p:nvSpPr>
        <p:spPr>
          <a:xfrm>
            <a:off x="1524000" y="4191000"/>
            <a:ext cx="1806905" cy="400110"/>
          </a:xfrm>
          <a:prstGeom prst="rect">
            <a:avLst/>
          </a:prstGeom>
          <a:noFill/>
        </p:spPr>
        <p:txBody>
          <a:bodyPr wrap="none" rtlCol="0">
            <a:spAutoFit/>
          </a:bodyPr>
          <a:lstStyle/>
          <a:p>
            <a:r>
              <a:rPr lang="en-US" sz="2000" dirty="0" smtClean="0">
                <a:latin typeface="Lucida Handwriting" pitchFamily="66" charset="0"/>
              </a:rPr>
              <a:t>Functional</a:t>
            </a:r>
            <a:endParaRPr lang="en-US" sz="2000" dirty="0">
              <a:latin typeface="Lucida Handwriting" pitchFamily="66" charset="0"/>
            </a:endParaRPr>
          </a:p>
        </p:txBody>
      </p:sp>
      <p:sp>
        <p:nvSpPr>
          <p:cNvPr id="6" name="TextBox 5"/>
          <p:cNvSpPr txBox="1"/>
          <p:nvPr/>
        </p:nvSpPr>
        <p:spPr>
          <a:xfrm>
            <a:off x="4953000" y="5029200"/>
            <a:ext cx="1176925" cy="400110"/>
          </a:xfrm>
          <a:prstGeom prst="rect">
            <a:avLst/>
          </a:prstGeom>
          <a:noFill/>
        </p:spPr>
        <p:txBody>
          <a:bodyPr wrap="none" rtlCol="0">
            <a:spAutoFit/>
          </a:bodyPr>
          <a:lstStyle/>
          <a:p>
            <a:r>
              <a:rPr lang="en-US" sz="2000" dirty="0" smtClean="0">
                <a:latin typeface="Lucida Handwriting" pitchFamily="66" charset="0"/>
              </a:rPr>
              <a:t>Hybrid</a:t>
            </a:r>
            <a:endParaRPr lang="en-US" sz="2000" dirty="0">
              <a:latin typeface="Lucida Handwriting" pitchFamily="66" charset="0"/>
            </a:endParaRPr>
          </a:p>
        </p:txBody>
      </p:sp>
      <p:sp>
        <p:nvSpPr>
          <p:cNvPr id="7" name="TextBox 6"/>
          <p:cNvSpPr txBox="1"/>
          <p:nvPr/>
        </p:nvSpPr>
        <p:spPr>
          <a:xfrm>
            <a:off x="5410200" y="4343400"/>
            <a:ext cx="1826141" cy="400110"/>
          </a:xfrm>
          <a:prstGeom prst="rect">
            <a:avLst/>
          </a:prstGeom>
          <a:noFill/>
        </p:spPr>
        <p:txBody>
          <a:bodyPr wrap="none" rtlCol="0">
            <a:spAutoFit/>
          </a:bodyPr>
          <a:lstStyle/>
          <a:p>
            <a:r>
              <a:rPr lang="en-US" sz="2000" dirty="0" smtClean="0">
                <a:latin typeface="Lucida Handwriting" pitchFamily="66" charset="0"/>
              </a:rPr>
              <a:t>Geographic</a:t>
            </a:r>
            <a:endParaRPr lang="en-US" sz="2000" dirty="0">
              <a:latin typeface="Lucida Handwriting" pitchFamily="66" charset="0"/>
            </a:endParaRPr>
          </a:p>
        </p:txBody>
      </p:sp>
      <p:sp>
        <p:nvSpPr>
          <p:cNvPr id="8" name="TextBox 7"/>
          <p:cNvSpPr txBox="1"/>
          <p:nvPr/>
        </p:nvSpPr>
        <p:spPr>
          <a:xfrm>
            <a:off x="2133600" y="5867400"/>
            <a:ext cx="1159292" cy="400110"/>
          </a:xfrm>
          <a:prstGeom prst="rect">
            <a:avLst/>
          </a:prstGeom>
          <a:noFill/>
        </p:spPr>
        <p:txBody>
          <a:bodyPr wrap="none" rtlCol="0">
            <a:spAutoFit/>
          </a:bodyPr>
          <a:lstStyle/>
          <a:p>
            <a:r>
              <a:rPr lang="en-US" sz="2000" dirty="0" smtClean="0">
                <a:latin typeface="Lucida Handwriting" pitchFamily="66" charset="0"/>
              </a:rPr>
              <a:t>Matrix</a:t>
            </a:r>
            <a:endParaRPr lang="en-US" sz="2000" dirty="0">
              <a:latin typeface="Lucida Handwriting" pitchFamily="66" charset="0"/>
            </a:endParaRPr>
          </a:p>
        </p:txBody>
      </p:sp>
      <p:sp>
        <p:nvSpPr>
          <p:cNvPr id="9" name="TextBox 8"/>
          <p:cNvSpPr txBox="1"/>
          <p:nvPr/>
        </p:nvSpPr>
        <p:spPr>
          <a:xfrm>
            <a:off x="4419600" y="5943600"/>
            <a:ext cx="1689886" cy="400110"/>
          </a:xfrm>
          <a:prstGeom prst="rect">
            <a:avLst/>
          </a:prstGeom>
          <a:noFill/>
        </p:spPr>
        <p:txBody>
          <a:bodyPr wrap="none" rtlCol="0">
            <a:spAutoFit/>
          </a:bodyPr>
          <a:lstStyle/>
          <a:p>
            <a:r>
              <a:rPr lang="en-US" sz="2000" dirty="0" smtClean="0">
                <a:latin typeface="Lucida Handwriting" pitchFamily="66" charset="0"/>
              </a:rPr>
              <a:t>Divisional</a:t>
            </a:r>
            <a:endParaRPr lang="en-US" sz="2000" dirty="0">
              <a:latin typeface="Lucida Handwriting" pitchFamily="66" charset="0"/>
            </a:endParaRPr>
          </a:p>
        </p:txBody>
      </p:sp>
      <p:sp>
        <p:nvSpPr>
          <p:cNvPr id="10" name="TextBox 9"/>
          <p:cNvSpPr txBox="1"/>
          <p:nvPr/>
        </p:nvSpPr>
        <p:spPr>
          <a:xfrm>
            <a:off x="1219200" y="5029200"/>
            <a:ext cx="1154483" cy="400110"/>
          </a:xfrm>
          <a:prstGeom prst="rect">
            <a:avLst/>
          </a:prstGeom>
          <a:noFill/>
        </p:spPr>
        <p:txBody>
          <a:bodyPr wrap="none" rtlCol="0">
            <a:spAutoFit/>
          </a:bodyPr>
          <a:lstStyle/>
          <a:p>
            <a:r>
              <a:rPr lang="en-US" sz="2000" dirty="0" smtClean="0">
                <a:latin typeface="Lucida Handwriting" pitchFamily="66" charset="0"/>
              </a:rPr>
              <a:t>Project</a:t>
            </a:r>
            <a:endParaRPr lang="en-US" sz="2000" dirty="0">
              <a:latin typeface="Lucida Handwriting" pitchFamily="66" charset="0"/>
            </a:endParaRPr>
          </a:p>
        </p:txBody>
      </p:sp>
      <p:sp>
        <p:nvSpPr>
          <p:cNvPr id="11" name="TextBox 10"/>
          <p:cNvSpPr txBox="1"/>
          <p:nvPr/>
        </p:nvSpPr>
        <p:spPr>
          <a:xfrm>
            <a:off x="3124200" y="4876800"/>
            <a:ext cx="1348446" cy="400110"/>
          </a:xfrm>
          <a:prstGeom prst="rect">
            <a:avLst/>
          </a:prstGeom>
          <a:noFill/>
        </p:spPr>
        <p:txBody>
          <a:bodyPr wrap="none" rtlCol="0">
            <a:spAutoFit/>
          </a:bodyPr>
          <a:lstStyle/>
          <a:p>
            <a:r>
              <a:rPr lang="en-US" sz="2000" dirty="0" smtClean="0">
                <a:latin typeface="Lucida Handwriting" pitchFamily="66" charset="0"/>
              </a:rPr>
              <a:t>Network</a:t>
            </a:r>
            <a:endParaRPr lang="en-US" sz="2000" dirty="0">
              <a:latin typeface="Lucida Handwriting" pitchFamily="66" charset="0"/>
            </a:endParaRPr>
          </a:p>
        </p:txBody>
      </p:sp>
      <p:pic>
        <p:nvPicPr>
          <p:cNvPr id="2052" name="Picture 4" descr="C:\Users\defrick\AppData\Local\Microsoft\Windows\Temporary Internet Files\Content.IE5\FOKXETZ2\MC900232107[1].wmf"/>
          <p:cNvPicPr>
            <a:picLocks noChangeAspect="1" noChangeArrowheads="1"/>
          </p:cNvPicPr>
          <p:nvPr/>
        </p:nvPicPr>
        <p:blipFill>
          <a:blip r:embed="rId3" cstate="print"/>
          <a:srcRect/>
          <a:stretch>
            <a:fillRect/>
          </a:stretch>
        </p:blipFill>
        <p:spPr bwMode="auto">
          <a:xfrm>
            <a:off x="6629400" y="4724400"/>
            <a:ext cx="1688471" cy="1860487"/>
          </a:xfrm>
          <a:prstGeom prst="rect">
            <a:avLst/>
          </a:prstGeom>
          <a:noFill/>
        </p:spPr>
      </p:pic>
      <p:sp>
        <p:nvSpPr>
          <p:cNvPr id="15" name="TextBox 14"/>
          <p:cNvSpPr txBox="1"/>
          <p:nvPr/>
        </p:nvSpPr>
        <p:spPr>
          <a:xfrm>
            <a:off x="381000" y="6172200"/>
            <a:ext cx="1197764" cy="400110"/>
          </a:xfrm>
          <a:prstGeom prst="rect">
            <a:avLst/>
          </a:prstGeom>
          <a:noFill/>
        </p:spPr>
        <p:txBody>
          <a:bodyPr wrap="none" rtlCol="0">
            <a:spAutoFit/>
          </a:bodyPr>
          <a:lstStyle/>
          <a:p>
            <a:r>
              <a:rPr lang="en-US" sz="2000" dirty="0" smtClean="0">
                <a:latin typeface="Lucida Handwriting" pitchFamily="66" charset="0"/>
              </a:rPr>
              <a:t>Market</a:t>
            </a:r>
            <a:endParaRPr lang="en-US" sz="2000" dirty="0">
              <a:latin typeface="Lucida Handwriting" pitchFamily="66" charset="0"/>
            </a:endParaRPr>
          </a:p>
        </p:txBody>
      </p:sp>
      <p:sp>
        <p:nvSpPr>
          <p:cNvPr id="16" name="TextBox 15"/>
          <p:cNvSpPr txBox="1"/>
          <p:nvPr/>
        </p:nvSpPr>
        <p:spPr>
          <a:xfrm>
            <a:off x="3849184" y="3810000"/>
            <a:ext cx="1332416" cy="400110"/>
          </a:xfrm>
          <a:prstGeom prst="rect">
            <a:avLst/>
          </a:prstGeom>
          <a:noFill/>
        </p:spPr>
        <p:txBody>
          <a:bodyPr wrap="none" rtlCol="0">
            <a:spAutoFit/>
          </a:bodyPr>
          <a:lstStyle/>
          <a:p>
            <a:r>
              <a:rPr lang="en-US" sz="2000" dirty="0" smtClean="0">
                <a:latin typeface="Lucida Handwriting" pitchFamily="66" charset="0"/>
              </a:rPr>
              <a:t>Product</a:t>
            </a:r>
            <a:endParaRPr lang="en-US" sz="2000" dirty="0">
              <a:latin typeface="Lucida Handwriting" pitchFamily="66" charset="0"/>
            </a:endParaRPr>
          </a:p>
        </p:txBody>
      </p:sp>
      <p:sp>
        <p:nvSpPr>
          <p:cNvPr id="17" name="TextBox 16"/>
          <p:cNvSpPr txBox="1"/>
          <p:nvPr/>
        </p:nvSpPr>
        <p:spPr>
          <a:xfrm>
            <a:off x="5867400" y="3657600"/>
            <a:ext cx="2606804" cy="400110"/>
          </a:xfrm>
          <a:prstGeom prst="rect">
            <a:avLst/>
          </a:prstGeom>
          <a:noFill/>
        </p:spPr>
        <p:txBody>
          <a:bodyPr wrap="none" rtlCol="0">
            <a:spAutoFit/>
          </a:bodyPr>
          <a:lstStyle/>
          <a:p>
            <a:r>
              <a:rPr lang="en-US" sz="2000" dirty="0" smtClean="0">
                <a:latin typeface="Lucida Handwriting" pitchFamily="66" charset="0"/>
              </a:rPr>
              <a:t>Cross Functional</a:t>
            </a:r>
            <a:endParaRPr lang="en-US" sz="2000" dirty="0">
              <a:latin typeface="Lucida Handwriting" pitchFamily="66"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6</a:t>
            </a:fld>
            <a:endParaRPr lang="en-US"/>
          </a:p>
        </p:txBody>
      </p:sp>
      <p:sp>
        <p:nvSpPr>
          <p:cNvPr id="3" name="TextBox 2"/>
          <p:cNvSpPr txBox="1"/>
          <p:nvPr/>
        </p:nvSpPr>
        <p:spPr>
          <a:xfrm>
            <a:off x="1371600" y="381000"/>
            <a:ext cx="3995325" cy="646331"/>
          </a:xfrm>
          <a:prstGeom prst="rect">
            <a:avLst/>
          </a:prstGeom>
          <a:noFill/>
        </p:spPr>
        <p:txBody>
          <a:bodyPr wrap="none" rtlCol="0">
            <a:spAutoFit/>
          </a:bodyPr>
          <a:lstStyle/>
          <a:p>
            <a:r>
              <a:rPr lang="en-US" sz="3600" dirty="0" smtClean="0"/>
              <a:t>Functional Structure</a:t>
            </a:r>
            <a:endParaRPr lang="en-US" sz="3600" dirty="0"/>
          </a:p>
        </p:txBody>
      </p:sp>
      <p:graphicFrame>
        <p:nvGraphicFramePr>
          <p:cNvPr id="52" name="Diagram 51"/>
          <p:cNvGraphicFramePr/>
          <p:nvPr/>
        </p:nvGraphicFramePr>
        <p:xfrm>
          <a:off x="838200" y="914400"/>
          <a:ext cx="7391400" cy="546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7</a:t>
            </a:fld>
            <a:endParaRPr lang="en-US"/>
          </a:p>
        </p:txBody>
      </p:sp>
      <p:sp>
        <p:nvSpPr>
          <p:cNvPr id="3" name="TextBox 2"/>
          <p:cNvSpPr txBox="1"/>
          <p:nvPr/>
        </p:nvSpPr>
        <p:spPr>
          <a:xfrm>
            <a:off x="1371600" y="381000"/>
            <a:ext cx="4594848" cy="646331"/>
          </a:xfrm>
          <a:prstGeom prst="rect">
            <a:avLst/>
          </a:prstGeom>
          <a:noFill/>
        </p:spPr>
        <p:txBody>
          <a:bodyPr wrap="none" rtlCol="0">
            <a:spAutoFit/>
          </a:bodyPr>
          <a:lstStyle/>
          <a:p>
            <a:r>
              <a:rPr lang="en-US" sz="3600" dirty="0" smtClean="0"/>
              <a:t>Functional--Advantages</a:t>
            </a:r>
            <a:endParaRPr lang="en-US" sz="3600" dirty="0"/>
          </a:p>
        </p:txBody>
      </p:sp>
      <p:sp>
        <p:nvSpPr>
          <p:cNvPr id="4" name="TextBox 3"/>
          <p:cNvSpPr txBox="1"/>
          <p:nvPr/>
        </p:nvSpPr>
        <p:spPr>
          <a:xfrm>
            <a:off x="903383" y="1589183"/>
            <a:ext cx="7783417" cy="4893647"/>
          </a:xfrm>
          <a:prstGeom prst="rect">
            <a:avLst/>
          </a:prstGeom>
          <a:noFill/>
        </p:spPr>
        <p:txBody>
          <a:bodyPr wrap="square" rtlCol="0">
            <a:spAutoFit/>
          </a:bodyPr>
          <a:lstStyle/>
          <a:p>
            <a:pPr>
              <a:buFont typeface="Wingdings" pitchFamily="2" charset="2"/>
              <a:buChar char="Ø"/>
            </a:pPr>
            <a:r>
              <a:rPr lang="en-US" sz="2400" dirty="0" smtClean="0"/>
              <a:t>  Personnel organized by function, e.g., finance, manufacturing, marketing</a:t>
            </a:r>
          </a:p>
          <a:p>
            <a:pPr>
              <a:buFont typeface="Wingdings" pitchFamily="2" charset="2"/>
              <a:buChar char="Ø"/>
            </a:pPr>
            <a:endParaRPr lang="en-US" sz="2400" dirty="0" smtClean="0"/>
          </a:p>
          <a:p>
            <a:pPr>
              <a:buFont typeface="Wingdings" pitchFamily="2" charset="2"/>
              <a:buChar char="Ø"/>
            </a:pPr>
            <a:r>
              <a:rPr lang="en-US" sz="2400" dirty="0" smtClean="0"/>
              <a:t>  Encourages learning from others in function</a:t>
            </a:r>
          </a:p>
          <a:p>
            <a:pPr>
              <a:buFont typeface="Wingdings" pitchFamily="2" charset="2"/>
              <a:buChar char="Ø"/>
            </a:pPr>
            <a:endParaRPr lang="en-US" sz="2400" dirty="0" smtClean="0"/>
          </a:p>
          <a:p>
            <a:pPr>
              <a:buFont typeface="Wingdings" pitchFamily="2" charset="2"/>
              <a:buChar char="Ø"/>
            </a:pPr>
            <a:r>
              <a:rPr lang="en-US" sz="2400" dirty="0" smtClean="0"/>
              <a:t>  Centralizes expertise (mavens and grey beards)</a:t>
            </a:r>
          </a:p>
          <a:p>
            <a:pPr>
              <a:buFont typeface="Wingdings" pitchFamily="2" charset="2"/>
              <a:buChar char="Ø"/>
            </a:pPr>
            <a:endParaRPr lang="en-US" sz="2400" dirty="0" smtClean="0"/>
          </a:p>
          <a:p>
            <a:pPr>
              <a:buFont typeface="Wingdings" pitchFamily="2" charset="2"/>
              <a:buChar char="Ø"/>
            </a:pPr>
            <a:r>
              <a:rPr lang="en-US" sz="2400" dirty="0" smtClean="0"/>
              <a:t>  Easier for managers to monitor and evaluate</a:t>
            </a:r>
          </a:p>
          <a:p>
            <a:pPr>
              <a:buFont typeface="Wingdings" pitchFamily="2" charset="2"/>
              <a:buChar char="Ø"/>
            </a:pPr>
            <a:endParaRPr lang="en-US" sz="2400" dirty="0" smtClean="0"/>
          </a:p>
          <a:p>
            <a:pPr>
              <a:buFont typeface="Wingdings" pitchFamily="2" charset="2"/>
              <a:buChar char="Ø"/>
            </a:pPr>
            <a:r>
              <a:rPr lang="en-US" sz="2400" dirty="0" smtClean="0"/>
              <a:t>  Allows for economies of scale and work sharing</a:t>
            </a:r>
          </a:p>
          <a:p>
            <a:pPr>
              <a:buFont typeface="Wingdings" pitchFamily="2" charset="2"/>
              <a:buChar char="Ø"/>
            </a:pPr>
            <a:endParaRPr lang="en-US" sz="2400" dirty="0" smtClean="0"/>
          </a:p>
          <a:p>
            <a:pPr>
              <a:buFont typeface="Wingdings" pitchFamily="2" charset="2"/>
              <a:buChar char="Ø"/>
            </a:pPr>
            <a:r>
              <a:rPr lang="en-US" sz="2400" dirty="0" smtClean="0"/>
              <a:t>  Allows for tailoring functions to exploit a competitive advantage</a:t>
            </a: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8</a:t>
            </a:fld>
            <a:endParaRPr lang="en-US"/>
          </a:p>
        </p:txBody>
      </p:sp>
      <p:sp>
        <p:nvSpPr>
          <p:cNvPr id="3" name="TextBox 2"/>
          <p:cNvSpPr txBox="1"/>
          <p:nvPr/>
        </p:nvSpPr>
        <p:spPr>
          <a:xfrm>
            <a:off x="1371600" y="381000"/>
            <a:ext cx="5119030" cy="646331"/>
          </a:xfrm>
          <a:prstGeom prst="rect">
            <a:avLst/>
          </a:prstGeom>
          <a:noFill/>
        </p:spPr>
        <p:txBody>
          <a:bodyPr wrap="none" rtlCol="0">
            <a:spAutoFit/>
          </a:bodyPr>
          <a:lstStyle/>
          <a:p>
            <a:r>
              <a:rPr lang="en-US" sz="3600" dirty="0" smtClean="0"/>
              <a:t>Functional--Disadvantages</a:t>
            </a:r>
            <a:endParaRPr lang="en-US" sz="3600" dirty="0"/>
          </a:p>
        </p:txBody>
      </p:sp>
      <p:sp>
        <p:nvSpPr>
          <p:cNvPr id="4" name="TextBox 3"/>
          <p:cNvSpPr txBox="1"/>
          <p:nvPr/>
        </p:nvSpPr>
        <p:spPr>
          <a:xfrm>
            <a:off x="903383" y="1589183"/>
            <a:ext cx="7783417" cy="3785652"/>
          </a:xfrm>
          <a:prstGeom prst="rect">
            <a:avLst/>
          </a:prstGeom>
          <a:noFill/>
        </p:spPr>
        <p:txBody>
          <a:bodyPr wrap="square" rtlCol="0">
            <a:spAutoFit/>
          </a:bodyPr>
          <a:lstStyle/>
          <a:p>
            <a:pPr>
              <a:buFont typeface="Wingdings" pitchFamily="2" charset="2"/>
              <a:buChar char="Ø"/>
            </a:pPr>
            <a:r>
              <a:rPr lang="en-US" sz="2400" dirty="0" smtClean="0"/>
              <a:t>  Communication between departments tends to be restricted</a:t>
            </a:r>
          </a:p>
          <a:p>
            <a:pPr lvl="1">
              <a:buFont typeface="Wingdings" pitchFamily="2" charset="2"/>
              <a:buChar char="§"/>
            </a:pPr>
            <a:r>
              <a:rPr lang="en-US" sz="2400" dirty="0" smtClean="0"/>
              <a:t>  Bureaucratic:  all the way up, then down</a:t>
            </a:r>
          </a:p>
          <a:p>
            <a:pPr lvl="1">
              <a:buFont typeface="Wingdings" pitchFamily="2" charset="2"/>
              <a:buChar char="§"/>
            </a:pPr>
            <a:r>
              <a:rPr lang="en-US" sz="2400" dirty="0" smtClean="0"/>
              <a:t>  Peer-to-peer collaboration is discouraged</a:t>
            </a:r>
          </a:p>
          <a:p>
            <a:pPr>
              <a:buFont typeface="Wingdings" pitchFamily="2" charset="2"/>
              <a:buChar char="Ø"/>
            </a:pPr>
            <a:endParaRPr lang="en-US" sz="2400" dirty="0" smtClean="0"/>
          </a:p>
          <a:p>
            <a:pPr>
              <a:buFont typeface="Wingdings" pitchFamily="2" charset="2"/>
              <a:buChar char="Ø"/>
            </a:pPr>
            <a:r>
              <a:rPr lang="en-US" sz="2400" dirty="0" smtClean="0"/>
              <a:t>  Functional goals tend to supersede organizational goals</a:t>
            </a:r>
          </a:p>
          <a:p>
            <a:pPr>
              <a:buFont typeface="Wingdings" pitchFamily="2" charset="2"/>
              <a:buChar char="Ø"/>
            </a:pPr>
            <a:endParaRPr lang="en-US" sz="2400" dirty="0" smtClean="0"/>
          </a:p>
          <a:p>
            <a:pPr>
              <a:buFont typeface="Wingdings" pitchFamily="2" charset="2"/>
              <a:buChar char="Ø"/>
            </a:pPr>
            <a:r>
              <a:rPr lang="en-US" sz="2400" dirty="0" smtClean="0"/>
              <a:t>  Functions become “cylinders of excellence”</a:t>
            </a:r>
          </a:p>
          <a:p>
            <a:pPr>
              <a:buFont typeface="Wingdings" pitchFamily="2" charset="2"/>
              <a:buChar char="Ø"/>
            </a:pPr>
            <a:endParaRPr lang="en-US" sz="2400" dirty="0" smtClean="0"/>
          </a:p>
          <a:p>
            <a:pPr>
              <a:buFont typeface="Wingdings" pitchFamily="2" charset="2"/>
              <a:buChar char="Ø"/>
            </a:pPr>
            <a:r>
              <a:rPr lang="en-US" sz="2400" dirty="0" smtClean="0"/>
              <a:t>  Weaknesses tend to be cultural, not structural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9</a:t>
            </a:fld>
            <a:endParaRPr lang="en-US"/>
          </a:p>
        </p:txBody>
      </p:sp>
      <p:sp>
        <p:nvSpPr>
          <p:cNvPr id="6" name="TextBox 5"/>
          <p:cNvSpPr txBox="1"/>
          <p:nvPr/>
        </p:nvSpPr>
        <p:spPr>
          <a:xfrm>
            <a:off x="1371600" y="381000"/>
            <a:ext cx="3835024" cy="646331"/>
          </a:xfrm>
          <a:prstGeom prst="rect">
            <a:avLst/>
          </a:prstGeom>
          <a:noFill/>
        </p:spPr>
        <p:txBody>
          <a:bodyPr wrap="none" rtlCol="0">
            <a:spAutoFit/>
          </a:bodyPr>
          <a:lstStyle/>
          <a:p>
            <a:r>
              <a:rPr lang="en-US" sz="3600" dirty="0" smtClean="0"/>
              <a:t>Divisional Structure</a:t>
            </a:r>
            <a:endParaRPr lang="en-US" sz="3600" dirty="0"/>
          </a:p>
        </p:txBody>
      </p:sp>
      <p:graphicFrame>
        <p:nvGraphicFramePr>
          <p:cNvPr id="7" name="Diagram 6"/>
          <p:cNvGraphicFramePr/>
          <p:nvPr/>
        </p:nvGraphicFramePr>
        <p:xfrm>
          <a:off x="609600" y="1549400"/>
          <a:ext cx="8001000" cy="492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p:cNvSpPr txBox="1"/>
          <p:nvPr/>
        </p:nvSpPr>
        <p:spPr>
          <a:xfrm>
            <a:off x="304800" y="1447800"/>
            <a:ext cx="1984839" cy="1107996"/>
          </a:xfrm>
          <a:prstGeom prst="rect">
            <a:avLst/>
          </a:prstGeom>
          <a:noFill/>
        </p:spPr>
        <p:txBody>
          <a:bodyPr wrap="none" rtlCol="0">
            <a:spAutoFit/>
          </a:bodyPr>
          <a:lstStyle/>
          <a:p>
            <a:r>
              <a:rPr lang="en-US" dirty="0" smtClean="0"/>
              <a:t>Divisions based on:</a:t>
            </a:r>
          </a:p>
          <a:p>
            <a:pPr>
              <a:buFont typeface="Arial" pitchFamily="34" charset="0"/>
              <a:buChar char="•"/>
            </a:pPr>
            <a:r>
              <a:rPr lang="en-US" sz="1600" dirty="0" smtClean="0"/>
              <a:t>  Geography</a:t>
            </a:r>
          </a:p>
          <a:p>
            <a:pPr>
              <a:buFont typeface="Arial" pitchFamily="34" charset="0"/>
              <a:buChar char="•"/>
            </a:pPr>
            <a:r>
              <a:rPr lang="en-US" sz="1600" dirty="0" smtClean="0"/>
              <a:t>  Products</a:t>
            </a:r>
          </a:p>
          <a:p>
            <a:pPr>
              <a:buFont typeface="Arial" pitchFamily="34" charset="0"/>
              <a:buChar char="•"/>
            </a:pPr>
            <a:r>
              <a:rPr lang="en-US" sz="1600" dirty="0" smtClean="0"/>
              <a:t>  Market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581</TotalTime>
  <Words>4181</Words>
  <Application>Microsoft Office PowerPoint</Application>
  <PresentationFormat>On-screen Show (4:3)</PresentationFormat>
  <Paragraphs>450</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Lucida Handwriting</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USER ORGANIZATION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defrick</dc:creator>
  <cp:lastModifiedBy>Frick, David E.</cp:lastModifiedBy>
  <cp:revision>63</cp:revision>
  <dcterms:created xsi:type="dcterms:W3CDTF">2014-11-04T12:55:44Z</dcterms:created>
  <dcterms:modified xsi:type="dcterms:W3CDTF">2016-08-24T16:01:29Z</dcterms:modified>
</cp:coreProperties>
</file>