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418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38463-E3FE-47C8-A039-D04D68226184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A7483-DBD1-4E0F-BA4D-A779C2619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22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07321E4-37BB-7444-748D-1869C20F8EC4}"/>
              </a:ext>
            </a:extLst>
          </p:cNvPr>
          <p:cNvSpPr/>
          <p:nvPr/>
        </p:nvSpPr>
        <p:spPr>
          <a:xfrm>
            <a:off x="1240790" y="276860"/>
            <a:ext cx="2148840" cy="11087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Post Processing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And Assembly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B1C8009-E10D-0B74-C942-A09698696655}"/>
              </a:ext>
            </a:extLst>
          </p:cNvPr>
          <p:cNvSpPr/>
          <p:nvPr/>
        </p:nvSpPr>
        <p:spPr>
          <a:xfrm>
            <a:off x="3957320" y="276860"/>
            <a:ext cx="2824480" cy="11087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Near-field / High-Multiplex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Characterization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CF1FA01-23C7-56DD-580A-20D9CFE4F593}"/>
              </a:ext>
            </a:extLst>
          </p:cNvPr>
          <p:cNvSpPr/>
          <p:nvPr/>
        </p:nvSpPr>
        <p:spPr>
          <a:xfrm>
            <a:off x="1240790" y="1680210"/>
            <a:ext cx="2148840" cy="110871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Nano Fabrication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Through Co-op Labs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5CA7DDF-C08B-BB20-03C4-30634CA06D44}"/>
              </a:ext>
            </a:extLst>
          </p:cNvPr>
          <p:cNvSpPr/>
          <p:nvPr/>
        </p:nvSpPr>
        <p:spPr>
          <a:xfrm>
            <a:off x="3957320" y="1680210"/>
            <a:ext cx="2824480" cy="11087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Bio / Semiconductor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Applications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DEB9EBB-31BF-4A8D-208B-5B59D541ED9F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2315210" y="1385570"/>
            <a:ext cx="0" cy="294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474C846-25F7-53D1-F9E4-89C4DE28B60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389630" y="831215"/>
            <a:ext cx="5676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6B1B202-355B-4D67-5398-A4646A62D4D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369560" y="1385570"/>
            <a:ext cx="0" cy="294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13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4E2DA2D-791E-E9D4-473D-CB257EA71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>
          <a:xfrm>
            <a:off x="1757280" y="245660"/>
            <a:ext cx="7315200" cy="2438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FF8E7E7-CA66-306A-EBE5-F7C3A3666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 t="50093" r="49955" b="-93"/>
          <a:stretch>
            <a:fillRect/>
          </a:stretch>
        </p:blipFill>
        <p:spPr>
          <a:xfrm>
            <a:off x="5414880" y="2685965"/>
            <a:ext cx="3357349" cy="2438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2D38F5-937D-DE33-E197-EE1E3A881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90" t="50093" r="4651" b="-93"/>
          <a:stretch>
            <a:fillRect/>
          </a:stretch>
        </p:blipFill>
        <p:spPr>
          <a:xfrm>
            <a:off x="2101016" y="2684060"/>
            <a:ext cx="3259540" cy="2438400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CAE29F7B-CA4F-3B3A-FC0F-F0711A16E667}"/>
              </a:ext>
            </a:extLst>
          </p:cNvPr>
          <p:cNvSpPr/>
          <p:nvPr/>
        </p:nvSpPr>
        <p:spPr>
          <a:xfrm>
            <a:off x="5167992" y="1341988"/>
            <a:ext cx="493776" cy="426720"/>
          </a:xfrm>
          <a:prstGeom prst="right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1F07E972-7B74-FC12-C937-1FFA8E1B3CD2}"/>
              </a:ext>
            </a:extLst>
          </p:cNvPr>
          <p:cNvSpPr/>
          <p:nvPr/>
        </p:nvSpPr>
        <p:spPr>
          <a:xfrm rot="10800000">
            <a:off x="5167992" y="3531595"/>
            <a:ext cx="493776" cy="426720"/>
          </a:xfrm>
          <a:prstGeom prst="right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331FFA60-EE15-5686-7731-099397D8C353}"/>
              </a:ext>
            </a:extLst>
          </p:cNvPr>
          <p:cNvSpPr/>
          <p:nvPr/>
        </p:nvSpPr>
        <p:spPr>
          <a:xfrm rot="5400000">
            <a:off x="6843775" y="2470700"/>
            <a:ext cx="402061" cy="426720"/>
          </a:xfrm>
          <a:prstGeom prst="right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62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Arial</vt:lpstr>
      <vt:lpstr>Calibri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 Shuoxin</dc:creator>
  <cp:lastModifiedBy>Ma Shuoxin</cp:lastModifiedBy>
  <cp:revision>4</cp:revision>
  <dcterms:created xsi:type="dcterms:W3CDTF">2025-10-07T00:28:58Z</dcterms:created>
  <dcterms:modified xsi:type="dcterms:W3CDTF">2025-10-07T01:25:05Z</dcterms:modified>
</cp:coreProperties>
</file>