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E7826A81-2320-4B78-953C-A65BF630F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tory 19">
            <a:extLst>
              <a:ext uri="{FF2B5EF4-FFF2-40B4-BE49-F238E27FC236}">
                <a16:creationId xmlns:a16="http://schemas.microsoft.com/office/drawing/2014/main" id="{522C8F2E-739B-436A-B439-C6D740F85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01842C3D-9CBF-47A2-B466-45EC2E01A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9AF9B3CF-021F-4679-92C6-B5B8BE48A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4">
            <a:extLst>
              <a:ext uri="{FF2B5EF4-FFF2-40B4-BE49-F238E27FC236}">
                <a16:creationId xmlns:a16="http://schemas.microsoft.com/office/drawing/2014/main" id="{0CC109B2-9E28-4653-8C91-EDA4B0955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5">
            <a:extLst>
              <a:ext uri="{FF2B5EF4-FFF2-40B4-BE49-F238E27FC236}">
                <a16:creationId xmlns:a16="http://schemas.microsoft.com/office/drawing/2014/main" id="{F708561C-44B5-4CCC-AFBE-5F4DE86C1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6">
            <a:extLst>
              <a:ext uri="{FF2B5EF4-FFF2-40B4-BE49-F238E27FC236}">
                <a16:creationId xmlns:a16="http://schemas.microsoft.com/office/drawing/2014/main" id="{1A229C12-6949-4E2F-B7E8-C1C11E8B4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10">
            <a:extLst>
              <a:ext uri="{FF2B5EF4-FFF2-40B4-BE49-F238E27FC236}">
                <a16:creationId xmlns:a16="http://schemas.microsoft.com/office/drawing/2014/main" id="{E9F4FB09-C0F1-45C7-8BFD-FDEF0AC09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 17">
            <a:extLst>
              <a:ext uri="{FF2B5EF4-FFF2-40B4-BE49-F238E27FC236}">
                <a16:creationId xmlns:a16="http://schemas.microsoft.com/office/drawing/2014/main" id="{D9D95A57-8293-4A46-A31A-E6E19FE5E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tory 18">
            <a:extLst>
              <a:ext uri="{FF2B5EF4-FFF2-40B4-BE49-F238E27FC236}">
                <a16:creationId xmlns:a16="http://schemas.microsoft.com/office/drawing/2014/main" id="{B49AD1E1-16EC-416B-8D5C-DC7176DF2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Shuoyang Shi</cp:lastModifiedBy>
  <cp:revision>1</cp:revision>
  <dcterms:created xsi:type="dcterms:W3CDTF">2021-03-23T15:39:15Z</dcterms:created>
  <dcterms:modified xsi:type="dcterms:W3CDTF">2021-03-23T15:41:26Z</dcterms:modified>
</cp:coreProperties>
</file>