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7" r:id="rId6"/>
    <p:sldId id="25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24A5A6-5C55-40C6-89C0-265A97AA73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8D055-0D58-4DA2-B62B-0ED0F0B9C3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0274D-B0B9-4FB2-8C12-70FCBEE3A3C4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94D3E-CDF4-48E3-A516-BA35F2AC1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4C3B-689A-4563-BA9E-5CF5D3B4DF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15CB-AC2A-42AB-87FE-A1CC9C3E4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4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2E79C-6267-4241-93E4-CD028442F77C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78355-8F84-408F-AC68-F05978315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7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480C-B752-41C8-9439-F152DDCD7B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84448"/>
            <a:ext cx="9144000" cy="2151934"/>
          </a:xfrm>
        </p:spPr>
        <p:txBody>
          <a:bodyPr lIns="180000" tIns="180000" rIns="180000" bIns="180000"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1E33B-5438-42AC-B091-1B29DED20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2"/>
            <a:ext cx="9144000" cy="1041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C2FE9E-CB43-46F0-96E9-53D69612056C}"/>
              </a:ext>
            </a:extLst>
          </p:cNvPr>
          <p:cNvCxnSpPr/>
          <p:nvPr userDrawn="1"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7516D-2F94-469C-9C3F-FED8FC6170AE}"/>
              </a:ext>
            </a:extLst>
          </p:cNvPr>
          <p:cNvCxnSpPr/>
          <p:nvPr userDrawn="1"/>
        </p:nvCxnSpPr>
        <p:spPr>
          <a:xfrm>
            <a:off x="0" y="5126781"/>
            <a:ext cx="12192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AF691-8D88-4749-8F6D-95AC1241706D}"/>
              </a:ext>
            </a:extLst>
          </p:cNvPr>
          <p:cNvCxnSpPr/>
          <p:nvPr userDrawn="1"/>
        </p:nvCxnSpPr>
        <p:spPr>
          <a:xfrm>
            <a:off x="2118000" y="3980733"/>
            <a:ext cx="7956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454304-ABD8-4858-878C-7C4D3C7A3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3285" y="1984448"/>
            <a:ext cx="11898085" cy="298799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rophy">
            <a:extLst>
              <a:ext uri="{FF2B5EF4-FFF2-40B4-BE49-F238E27FC236}">
                <a16:creationId xmlns:a16="http://schemas.microsoft.com/office/drawing/2014/main" id="{7D6A44E3-F7C8-4F30-8EAF-12E1560D8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22" y="2008304"/>
            <a:ext cx="2988000" cy="2988000"/>
          </a:xfrm>
          <a:prstGeom prst="rect">
            <a:avLst/>
          </a:prstGeom>
        </p:spPr>
      </p:pic>
      <p:pic>
        <p:nvPicPr>
          <p:cNvPr id="11" name="Picture 10" descr="Trophy">
            <a:extLst>
              <a:ext uri="{FF2B5EF4-FFF2-40B4-BE49-F238E27FC236}">
                <a16:creationId xmlns:a16="http://schemas.microsoft.com/office/drawing/2014/main" id="{7BD5F644-CD19-49D1-8555-E97F01D24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934" y="2008304"/>
            <a:ext cx="298800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F6743B2-14AB-4DBC-AB79-FCC10A61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66E52-F333-455B-894F-CC504CE1A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6862" y="1335769"/>
            <a:ext cx="4316565" cy="1152000"/>
          </a:xfrm>
          <a:ln w="19050">
            <a:noFill/>
          </a:ln>
        </p:spPr>
        <p:txBody>
          <a:bodyPr lIns="180000" rIns="180000" anchor="ctr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79B84-3ED2-412D-B24C-936283300B7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616875" y="1083891"/>
            <a:ext cx="5450036" cy="5038561"/>
          </a:xfrm>
          <a:noFill/>
          <a:ln w="254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800" i="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7C19-DB59-463F-8A01-4E65F3A2E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868" y="2506295"/>
            <a:ext cx="4329559" cy="3583499"/>
          </a:xfrm>
        </p:spPr>
        <p:txBody>
          <a:bodyPr lIns="180000" tIns="180000" rIns="180000" bIns="180000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C2D4BE-7E57-4971-BBCD-59C384B3CA94}"/>
              </a:ext>
            </a:extLst>
          </p:cNvPr>
          <p:cNvCxnSpPr>
            <a:cxnSpLocks/>
          </p:cNvCxnSpPr>
          <p:nvPr userDrawn="1"/>
        </p:nvCxnSpPr>
        <p:spPr>
          <a:xfrm>
            <a:off x="1311609" y="2497032"/>
            <a:ext cx="410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07167-E303-45B1-84B9-F74255EC9A99}"/>
              </a:ext>
            </a:extLst>
          </p:cNvPr>
          <p:cNvSpPr/>
          <p:nvPr userDrawn="1"/>
        </p:nvSpPr>
        <p:spPr>
          <a:xfrm>
            <a:off x="1110343" y="1083894"/>
            <a:ext cx="9960427" cy="50385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2124-B1CD-47E5-A5E9-822745E36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5D349D-819E-43A8-BD5B-C3BE83491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71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E35FA887-179D-4624-92B0-61F3DFAEB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3164" y="2550025"/>
            <a:ext cx="3225596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8114DF-48FA-4766-9101-83ED097384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8430" y="1602862"/>
            <a:ext cx="3492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E6BE4BE-9B8A-4555-9B03-51AF73DB1D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05008" y="2550025"/>
            <a:ext cx="3225596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F6853-D3A5-4BA7-B701-814EE2E2E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86223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A4E5D-411A-499C-B4F8-ACE1C1D229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30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4A33DAAD-83EE-494A-AE8A-3AB3B3A4D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3684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01631BF-8CD0-406C-92B6-784FF12723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83202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33E28A-DB64-4300-A6BD-36199325C3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92720" y="1361688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043875D-3972-435F-8442-983924BE9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3684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0CD810E-7470-4EEA-A1AF-B36612E2BBD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83202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DBADDA5C-3906-481D-B73E-63746C6566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92720" y="3821606"/>
            <a:ext cx="322559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3F0AAF0-97BC-497A-932A-E77FAD141A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r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06E011-3882-49F0-AC35-3A0FBC097C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904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AD16102B-42BC-4CA3-948F-01B0794C29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2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4783" y="1280560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043875D-3972-435F-8442-983924BE9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53891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0CD810E-7470-4EEA-A1AF-B36612E2BBD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21421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DBADDA5C-3906-481D-B73E-63746C6566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9837" y="3625647"/>
            <a:ext cx="3349685" cy="2844751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80147B5-4AFF-4A79-A8D5-C56A938EE4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563732" y="1280559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E216A68D-DE29-4CE8-AFAB-C03A53DEB82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62681" y="1280558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121F7C08-939B-4FE6-9865-7E69EC3FCC3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61630" y="1280558"/>
            <a:ext cx="2484286" cy="221932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5FE45DC-9781-4A86-9D0D-16693EE22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991EDA-EA41-42A5-B137-927C20A5096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31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Only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784D882-B816-462A-8384-78DDADF51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0510" y="1982589"/>
            <a:ext cx="3564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8114DF-48FA-4766-9101-83ED097384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62795" y="1982589"/>
            <a:ext cx="2866411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E6BE4BE-9B8A-4555-9B03-51AF73DB1D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4390" y="1982589"/>
            <a:ext cx="3564000" cy="352916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&amp; Drop Your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E894F0-66B9-41A5-AE51-D606012733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7C6AE31-F98B-4DB6-ADC5-F9957762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3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AEADF-908B-4495-B229-AC1C72CA10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731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414A74DD-3070-445D-BB0A-60BB5A2708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503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62974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57425" y="2310328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002C2AA-AD97-42B2-8A9E-8186A64944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0104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12DB77D-AF25-4879-BF38-4C596E3F0A2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91901" y="2310328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F2B4F1B-AA79-41A8-869D-5E03B2AA53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264578" y="1369130"/>
            <a:ext cx="1961080" cy="426616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A02638-F527-4C20-A744-813ECC352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D64F0-79DF-46B4-BD4F-DA5828F79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17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CD1F338-0D23-465A-8BD8-96A1F5FF99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A4D8D-3CC4-4072-99D4-9F542583BCF6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9851" y="1365448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00000" y="1365448"/>
            <a:ext cx="6192000" cy="498990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52C80BB-2C42-4BA7-9FD6-7713B4ADC144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59851" y="3084569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FF57FB3-C22C-4543-91BB-A23E70B821D1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59851" y="4803689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21477" y="1365451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EEE1B6E-B05A-478B-900D-FE72F09CD1A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321477" y="3084968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3703653-A4F3-4862-A147-982026583210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21477" y="4804484"/>
            <a:ext cx="1910667" cy="155086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C030B28-063A-4160-BFCF-05305D284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359DF-69BE-4851-9514-092CE9572E7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2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292768B-08B1-485D-9540-CB06BEE9B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8832" y="1340516"/>
            <a:ext cx="6084000" cy="4966704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210781" y="1340516"/>
            <a:ext cx="4023531" cy="3284639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EEE1B6E-B05A-478B-900D-FE72F09CD1A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213586" y="4788358"/>
            <a:ext cx="1902247" cy="154403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53703653-A4F3-4862-A147-982026583210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32023" y="4788358"/>
            <a:ext cx="1902247" cy="154403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30BDF6-2D70-47C2-94FA-C060656745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9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C8167-25A8-4095-AD80-618AEA56A7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96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EA1CD952-48B3-4187-8D0C-39ADFB81C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86B7416-42FA-4EA3-89E9-3DF47B890F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613" y="1321389"/>
            <a:ext cx="6228000" cy="5159036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499CD97-6918-47EE-AF3F-CC8A94B6EC04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322445" y="1317647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7322445" y="3097403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7322445" y="4877160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D427975-68FA-44AF-8215-4C277A48C4D4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337930" y="1317647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4AEF995-F59A-4300-BE62-AC22980F140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337930" y="3097403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337930" y="4877160"/>
            <a:ext cx="1902247" cy="160326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7A93B94-AEE3-41CD-8E05-34E24489A0E2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r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26C6D3D8-2493-4C44-9951-F9951987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334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A3D56-3905-45DD-B130-9DB3078CCF3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0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083A7C8E-BFA2-447C-A6A3-8D98157A12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60073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017323" y="3759266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61438D2B-07D3-415F-886C-0F95A03973D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133568" y="3759266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C976F183-7B8C-449B-870D-881AD57A473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85766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70000" y="1586335"/>
            <a:ext cx="2052000" cy="205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67EF9AC-1A81-4F42-9520-519E4306A8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F99FBC6D-90C7-487D-A976-344B3BF7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592B0-81FD-4C59-A4AB-95A115BB46C1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67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9749-34EC-4101-9D77-EAEEB40999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856" y="1546451"/>
            <a:ext cx="8926287" cy="2154691"/>
          </a:xfrm>
        </p:spPr>
        <p:txBody>
          <a:bodyPr lIns="432000" tIns="180000" rIns="432000" bIns="180000" anchor="ctr" anchorCtr="0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63AAD-2A8C-4C76-B5CB-56626A84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294" y="3701142"/>
            <a:ext cx="8931410" cy="1654628"/>
          </a:xfrm>
        </p:spPr>
        <p:txBody>
          <a:bodyPr lIns="432000" tIns="180000" rIns="432000" bIns="180000"/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D0C5-AF8D-41C7-938F-CE9A9CBD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3008B-B98D-4E03-AD87-A05A372BB059}"/>
              </a:ext>
            </a:extLst>
          </p:cNvPr>
          <p:cNvSpPr/>
          <p:nvPr userDrawn="1"/>
        </p:nvSpPr>
        <p:spPr>
          <a:xfrm>
            <a:off x="1632857" y="1546451"/>
            <a:ext cx="8926287" cy="391817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BC155A-8FB7-4AF7-A442-C97A3CC68C9B}"/>
              </a:ext>
            </a:extLst>
          </p:cNvPr>
          <p:cNvCxnSpPr/>
          <p:nvPr userDrawn="1"/>
        </p:nvCxnSpPr>
        <p:spPr>
          <a:xfrm>
            <a:off x="2057316" y="3599732"/>
            <a:ext cx="8208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rophy">
            <a:extLst>
              <a:ext uri="{FF2B5EF4-FFF2-40B4-BE49-F238E27FC236}">
                <a16:creationId xmlns:a16="http://schemas.microsoft.com/office/drawing/2014/main" id="{1ABF8C7B-79BC-4E5E-A3DB-CFD3C3D29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827" y="1564708"/>
            <a:ext cx="2052000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2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282A252-CF5C-4DEF-BCEB-9BAB1833F9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72A3-6BFB-47C3-991D-8E1CFCD710B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7943" y="1366332"/>
            <a:ext cx="4015530" cy="5012698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82802" y="3075516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082802" y="4781587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82802" y="1369446"/>
            <a:ext cx="1961080" cy="1592375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25BBE22-00BA-4786-9AA5-E10CEAF7280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145582" y="1366332"/>
            <a:ext cx="4088475" cy="5012698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81808E-F486-4B52-B23B-E2E52E809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609F16AC-4576-40C3-9E45-4282F361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334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3F727-83EE-4266-B67C-091932E1AAE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1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7651ABE-8767-4EAA-9743-239503F7B3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A032C8B-CE2C-402C-9DA3-EC76B42BE73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93688" y="3086600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391775D-0E48-479C-B64F-9D38B424B7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093686" y="4799449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C4B83CBE-B52C-4CEB-B647-DE11EFDD8EE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093687" y="1373750"/>
            <a:ext cx="1877287" cy="1584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25BBE22-00BA-4786-9AA5-E10CEAF7280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42801" y="3967424"/>
            <a:ext cx="4008073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D7FEE9D-86C8-42F2-A418-88D3A1388C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42801" y="1391033"/>
            <a:ext cx="4008073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2337555-DF1C-4AD2-B60A-93AD085D55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113783" y="3967423"/>
            <a:ext cx="4135415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3E6385A-BE14-4110-AFA9-83DF6DE202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113785" y="1373749"/>
            <a:ext cx="4135415" cy="2412000"/>
          </a:xfrm>
          <a:noFill/>
          <a:ln w="381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noProof="0" dirty="0"/>
              <a:t>Insert or Drag &amp; Drop Your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3088C5-EAC9-4DED-8C7B-652DC03C2B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66558"/>
            <a:ext cx="12192000" cy="1188000"/>
          </a:xfrm>
          <a:noFill/>
        </p:spPr>
        <p:txBody>
          <a:bodyPr lIns="18000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6053F27A-836B-4904-8AA5-221723DE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4166"/>
            <a:ext cx="4114800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5EDE5-0ED1-4A1A-B2ED-ECD33A9D8C3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noProof="0" smtClean="0"/>
              <a:pPr algn="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08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CFC3-E752-47A7-840A-466CC363C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97143" cy="1202418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lIns="180000" tIns="180000" rIns="180000" bIns="180000" anchor="ctr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8934-958C-43A3-A2C6-709C62B5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218" y="1597024"/>
            <a:ext cx="9797141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A1A553-FEF6-444F-A417-C2F7DDB0F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B21D-18A5-48FC-89CA-CE120E49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C11068-3F18-44E8-B79E-576C6E9A67F0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8D99C-ED60-4DC9-B717-9ABB2838656C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95E627-040A-4D2A-8C6D-3A6B8F5EEE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B3DF08-00D7-4D1E-A9D4-2E813C5798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B5779-4BF7-471D-8BD7-45D6AFF0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2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C9FE06D1-2A81-49E0-AE87-0837EA1704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8B9C2-CB88-4EC2-92B5-45414A02B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6"/>
            <a:ext cx="9784540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 lIns="18000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F7DD-123B-4E39-ADBD-7418829C8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6352" y="1600033"/>
            <a:ext cx="4788000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FFB44-AC6A-43CD-B9F8-40A896DF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969" y="1600033"/>
            <a:ext cx="4788000" cy="4351338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5E3B-6FCD-44EA-B47E-1712DFFD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23FCAC-A85C-4155-A44E-4B0C2BA98217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AE2D58-D583-4966-B49D-95339DC118FD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AE9A20-D883-458D-B514-9F88880C98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C5A360-BB5C-40E3-AC47-811C4D923D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CC2F4-54F6-4448-90FF-82F2B7B0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B57A7DFD-1E69-4230-A0BD-897114A46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06355-3ABD-439A-8583-E582596DC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217" y="365124"/>
            <a:ext cx="9784387" cy="1188000"/>
          </a:xfrm>
        </p:spPr>
        <p:txBody>
          <a:bodyPr lIns="180000" tIns="180000" rIns="180000" bIns="18000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F2A8-71BF-46A5-821F-8DC5D43A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789" y="1583193"/>
            <a:ext cx="4680000" cy="570137"/>
          </a:xfrm>
        </p:spPr>
        <p:txBody>
          <a:bodyPr lIns="180000" tIns="180000" rIns="180000" bIns="180000" anchor="ctr" anchorCtr="0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453C5-0C0C-408A-8A63-AA6471414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0789" y="2194281"/>
            <a:ext cx="4680000" cy="3897412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7D4ED-F304-4111-A39F-507319FD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4" y="1594075"/>
            <a:ext cx="4680000" cy="570137"/>
          </a:xfrm>
        </p:spPr>
        <p:txBody>
          <a:bodyPr lIns="180000" tIns="180000" rIns="180000" bIns="180000" anchor="ctr" anchorCtr="0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41F9E-72C4-41AE-A016-CCC7A528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4" y="2205163"/>
            <a:ext cx="4680000" cy="3897412"/>
          </a:xfrm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3A8CC-F0C3-4164-AF5E-9B959004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6EC54-0F08-4CE6-A3BB-8FCD5636049E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92CE7E-A71C-4DC4-85E8-56A1C30A5AF7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5EF88C8-B319-4FC6-9BC2-04160403379D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2FE62C-BA0D-449A-BA61-A2A6431DA4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C48BBD-F91A-4C7C-938E-4595B70C87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EC757B-0E73-4F7C-BD66-F596D8997AA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03489" y="3842645"/>
            <a:ext cx="4392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A79AA-8CBF-4A2E-92C1-6869E86D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B3D888B-4EDF-4877-846C-FCC6C0E47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C7EB-466E-4C9F-81BA-7F49899B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85748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F1907-099F-45B1-8D16-BDC5FA3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B82A6-7698-4544-8E48-4160491AFEA9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E68C92-797B-4D9F-87CA-4F849F31D724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19D557-A125-415E-8AC8-FE9D499436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EA2C3A-1570-44BE-A8AF-A3E40DDDF0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4712-5DF0-4959-8658-8DB4F34C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B3D888B-4EDF-4877-846C-FCC6C0E478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C7EB-466E-4C9F-81BA-7F49899B2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7429" y="365125"/>
            <a:ext cx="9785748" cy="1188000"/>
          </a:xfrm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F1907-099F-45B1-8D16-BDC5FA3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B82A6-7698-4544-8E48-4160491AFEA9}"/>
              </a:ext>
            </a:extLst>
          </p:cNvPr>
          <p:cNvGrpSpPr/>
          <p:nvPr userDrawn="1"/>
        </p:nvGrpSpPr>
        <p:grpSpPr>
          <a:xfrm>
            <a:off x="1197429" y="374376"/>
            <a:ext cx="9797142" cy="6481197"/>
            <a:chOff x="1412228" y="374376"/>
            <a:chExt cx="9360000" cy="648119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E68C92-797B-4D9F-87CA-4F849F31D724}"/>
                </a:ext>
              </a:extLst>
            </p:cNvPr>
            <p:cNvCxnSpPr/>
            <p:nvPr userDrawn="1"/>
          </p:nvCxnSpPr>
          <p:spPr>
            <a:xfrm>
              <a:off x="1412228" y="1386756"/>
              <a:ext cx="9360000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19D557-A125-415E-8AC8-FE9D499436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68886" y="374376"/>
              <a:ext cx="0" cy="1008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EA2C3A-1570-44BE-A8AF-A3E40DDDF0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23114" y="1383573"/>
              <a:ext cx="0" cy="5472000"/>
            </a:xfrm>
            <a:prstGeom prst="straightConnector1">
              <a:avLst/>
            </a:prstGeom>
            <a:ln w="25400" cap="rnd">
              <a:gradFill>
                <a:gsLst>
                  <a:gs pos="0">
                    <a:schemeClr val="accent4">
                      <a:lumMod val="75000"/>
                    </a:schemeClr>
                  </a:gs>
                  <a:gs pos="44000">
                    <a:schemeClr val="accent4"/>
                  </a:gs>
                  <a:gs pos="83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4712-5DF0-4959-8658-8DB4F34C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4456E-C893-4C7E-94FC-FA8885F36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3628" y="2232067"/>
            <a:ext cx="7904745" cy="2393866"/>
          </a:xfrm>
        </p:spPr>
        <p:txBody>
          <a:bodyPr anchor="ctr"/>
          <a:lstStyle>
            <a:lvl1pPr marL="0" indent="0" algn="ctr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80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76B2BA9-DB3C-4E31-BB36-A39505A9A4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9D3F-A3B0-42A7-B9EB-7C8A379F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13FE-8CC2-4271-89DB-63B9CDED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B7B7-BAFC-4AB3-9D8A-C8D0EF9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67A09558-45A5-4247-B4F0-0291EFFBB7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777" y="6193902"/>
            <a:ext cx="540000" cy="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735E4-3B4D-4703-BD90-5E2A4470C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588" y="1328486"/>
            <a:ext cx="4428859" cy="1153457"/>
          </a:xfrm>
        </p:spPr>
        <p:txBody>
          <a:bodyPr lIns="180000"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F371-A558-4749-8644-E64FED62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692" y="1328486"/>
            <a:ext cx="5463078" cy="4714676"/>
          </a:xfrm>
          <a:noFill/>
        </p:spPr>
        <p:txBody>
          <a:bodyPr lIns="180000" tIns="180000" rIns="180000" bIns="180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9A40F-9130-407D-A28B-CA82AD70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495920"/>
            <a:ext cx="4428859" cy="3547242"/>
          </a:xfrm>
        </p:spPr>
        <p:txBody>
          <a:bodyPr lIns="180000" tIns="180000" rIns="180000" bIns="180000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5906-7EA7-4EF1-BC13-AE045D0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49C26-E165-41EA-9D6E-43442DBD969F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F6BB03-CF3F-4AAB-99CE-E90D614EB7EB}"/>
              </a:ext>
            </a:extLst>
          </p:cNvPr>
          <p:cNvSpPr/>
          <p:nvPr userDrawn="1"/>
        </p:nvSpPr>
        <p:spPr>
          <a:xfrm>
            <a:off x="1110343" y="1083894"/>
            <a:ext cx="9960427" cy="50385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CD708A-8B02-4F07-B9B2-1BFB656AC6D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16352" y="3602312"/>
            <a:ext cx="4176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B7E7A2-A9A0-446F-BF16-6D8FBDA1BAED}"/>
              </a:ext>
            </a:extLst>
          </p:cNvPr>
          <p:cNvCxnSpPr>
            <a:cxnSpLocks/>
          </p:cNvCxnSpPr>
          <p:nvPr userDrawn="1"/>
        </p:nvCxnSpPr>
        <p:spPr>
          <a:xfrm>
            <a:off x="1311609" y="2497032"/>
            <a:ext cx="4104000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2725-6AED-414C-BC1F-9A3129E2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34000">
              <a:schemeClr val="tx1">
                <a:lumMod val="65000"/>
                <a:lumOff val="35000"/>
              </a:schemeClr>
            </a:gs>
            <a:gs pos="69000">
              <a:schemeClr val="bg2">
                <a:lumMod val="25000"/>
              </a:schemeClr>
            </a:gs>
            <a:gs pos="97000">
              <a:schemeClr val="bg2">
                <a:lumMod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4D08CE6-2279-4E87-80E8-328CE32FB661}"/>
              </a:ext>
            </a:extLst>
          </p:cNvPr>
          <p:cNvGrpSpPr/>
          <p:nvPr userDrawn="1"/>
        </p:nvGrpSpPr>
        <p:grpSpPr bwMode="ltGray">
          <a:xfrm>
            <a:off x="1334724" y="6472703"/>
            <a:ext cx="6298232" cy="144000"/>
            <a:chOff x="1934816" y="1379408"/>
            <a:chExt cx="6298232" cy="144000"/>
          </a:xfrm>
          <a:solidFill>
            <a:schemeClr val="accent3">
              <a:lumMod val="50000"/>
            </a:schemeClr>
          </a:solidFill>
        </p:grpSpPr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28B61858-01AC-498B-A1A4-4FFDC856AC2A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193667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CD7E42CE-458D-45C3-B923-B07618DDC7F6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34671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1E98C415-AEA4-4677-B981-79960A51802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75674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3705CF83-CB5A-407F-B440-B0FAAA6A324B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16677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78D8BA70-9740-43F1-B08C-AF1363D30393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57681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7CB94ABC-D8CA-430C-909F-FEE86F7B6F1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98684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D61AF376-72EF-4836-AFA6-B7DBA522BE3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39688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985574E1-2044-43B2-8EF4-D8D5DAD1F16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80691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1244D39C-F5A6-451D-B9A4-69332A58A29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21694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Isosceles Triangle 217">
              <a:extLst>
                <a:ext uri="{FF2B5EF4-FFF2-40B4-BE49-F238E27FC236}">
                  <a16:creationId xmlns:a16="http://schemas.microsoft.com/office/drawing/2014/main" id="{2625D529-DACE-4FE2-9B75-0CA38C27ED4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62698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A57A6747-A573-4A0D-9401-42558DEEB477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03701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209F2135-27DE-4AB4-9357-584990C33C0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44705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9B18BA0A-F2E1-4365-97DC-0BECC91F916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85708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A76E9515-6A83-49E9-A8B6-82EB0631582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26711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060A141A-7C87-4642-AF97-5F25168DF151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67715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A68E6827-7E73-44F4-9687-377EB0DBC0D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808718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F3411FE-0404-4A80-BE1B-A741A3963105}"/>
              </a:ext>
            </a:extLst>
          </p:cNvPr>
          <p:cNvGrpSpPr/>
          <p:nvPr userDrawn="1"/>
        </p:nvGrpSpPr>
        <p:grpSpPr bwMode="ltGray">
          <a:xfrm>
            <a:off x="392695" y="727070"/>
            <a:ext cx="560629" cy="5860337"/>
            <a:chOff x="823807" y="646764"/>
            <a:chExt cx="560629" cy="58603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ADA0DB-BD7F-4598-BB12-0FD2CB7FBA56}"/>
                </a:ext>
              </a:extLst>
            </p:cNvPr>
            <p:cNvGrpSpPr/>
            <p:nvPr userDrawn="1"/>
          </p:nvGrpSpPr>
          <p:grpSpPr bwMode="ltGray">
            <a:xfrm>
              <a:off x="823807" y="1269913"/>
              <a:ext cx="560629" cy="252000"/>
              <a:chOff x="9609371" y="214009"/>
              <a:chExt cx="1185182" cy="66761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3B04001-5038-4DDD-BA33-414F5FADC8F1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4D4A327-D3CE-4D58-AD36-B4FFFC72294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C3F36F-DF3F-4699-99D6-D79524E06A20}"/>
                </a:ext>
              </a:extLst>
            </p:cNvPr>
            <p:cNvGrpSpPr/>
            <p:nvPr userDrawn="1"/>
          </p:nvGrpSpPr>
          <p:grpSpPr bwMode="ltGray">
            <a:xfrm>
              <a:off x="823807" y="646764"/>
              <a:ext cx="560629" cy="252000"/>
              <a:chOff x="9609371" y="214009"/>
              <a:chExt cx="1185182" cy="66761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A8788C4-5F7E-408D-9366-AE0CCA593E39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09FAA70-C1DA-4DD1-8953-647D41CD208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FCA10B-F204-42CC-86A7-8881BAC2BBA1}"/>
                </a:ext>
              </a:extLst>
            </p:cNvPr>
            <p:cNvGrpSpPr/>
            <p:nvPr userDrawn="1"/>
          </p:nvGrpSpPr>
          <p:grpSpPr bwMode="ltGray">
            <a:xfrm>
              <a:off x="823807" y="2516211"/>
              <a:ext cx="560629" cy="252000"/>
              <a:chOff x="9609371" y="214009"/>
              <a:chExt cx="1185182" cy="667614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6C2E17-AEC7-4662-96E3-7C7037B4D81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C4E9C0-7E06-409D-9DD8-088B22500B59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ACA5A7-B37B-4DB5-8BAE-4941EE4B569F}"/>
                </a:ext>
              </a:extLst>
            </p:cNvPr>
            <p:cNvGrpSpPr/>
            <p:nvPr userDrawn="1"/>
          </p:nvGrpSpPr>
          <p:grpSpPr bwMode="ltGray">
            <a:xfrm>
              <a:off x="823807" y="1893062"/>
              <a:ext cx="560629" cy="252000"/>
              <a:chOff x="9609371" y="214009"/>
              <a:chExt cx="1185182" cy="66761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6A9E893-78A1-48E3-B083-2E83F8AA0EBF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51A8A6-BACE-4CCD-AB88-1F0905ADBD3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A58228-EF18-49C2-85CF-0CC1B8B4F12D}"/>
                </a:ext>
              </a:extLst>
            </p:cNvPr>
            <p:cNvGrpSpPr/>
            <p:nvPr userDrawn="1"/>
          </p:nvGrpSpPr>
          <p:grpSpPr bwMode="ltGray">
            <a:xfrm>
              <a:off x="823807" y="3762509"/>
              <a:ext cx="560629" cy="252000"/>
              <a:chOff x="9609371" y="214009"/>
              <a:chExt cx="1185182" cy="66761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E45429A-A585-4EAA-BAA6-9E770F0CD51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4289F0-7B0E-469F-A594-3C71263405DB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F53879-0106-48A1-9872-9E4E0B730739}"/>
                </a:ext>
              </a:extLst>
            </p:cNvPr>
            <p:cNvGrpSpPr/>
            <p:nvPr userDrawn="1"/>
          </p:nvGrpSpPr>
          <p:grpSpPr bwMode="ltGray">
            <a:xfrm>
              <a:off x="823807" y="3139360"/>
              <a:ext cx="560629" cy="252000"/>
              <a:chOff x="9609371" y="214009"/>
              <a:chExt cx="1185182" cy="66761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591BA46-D245-406C-A366-7076EA152FD8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FC54B5-3B57-4A7E-A0E1-DB6944326370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CCCC63E-9C75-4B61-9BAE-DAD2630FA951}"/>
                </a:ext>
              </a:extLst>
            </p:cNvPr>
            <p:cNvGrpSpPr/>
            <p:nvPr userDrawn="1"/>
          </p:nvGrpSpPr>
          <p:grpSpPr bwMode="ltGray">
            <a:xfrm>
              <a:off x="823807" y="5008807"/>
              <a:ext cx="560629" cy="252000"/>
              <a:chOff x="9609371" y="214009"/>
              <a:chExt cx="1185182" cy="667614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4DA1190-55F2-487B-83B7-CC67FF37207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267BB02-A8B7-423A-A5CC-01CC00B7358E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D46D52-EF9A-40F7-A43C-D96296BA93AA}"/>
                </a:ext>
              </a:extLst>
            </p:cNvPr>
            <p:cNvGrpSpPr/>
            <p:nvPr userDrawn="1"/>
          </p:nvGrpSpPr>
          <p:grpSpPr bwMode="ltGray">
            <a:xfrm>
              <a:off x="823807" y="4385658"/>
              <a:ext cx="560629" cy="252000"/>
              <a:chOff x="9609371" y="214009"/>
              <a:chExt cx="1185182" cy="66761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EBDDB39-66EB-4653-80EC-EF427C0DD9B2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5CF2488-6BFB-46E3-895B-CD948CF0D1A1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26856A-91AC-43CF-A9B5-4BF33A7E62A7}"/>
                </a:ext>
              </a:extLst>
            </p:cNvPr>
            <p:cNvGrpSpPr/>
            <p:nvPr userDrawn="1"/>
          </p:nvGrpSpPr>
          <p:grpSpPr bwMode="ltGray">
            <a:xfrm>
              <a:off x="823807" y="6255101"/>
              <a:ext cx="560629" cy="252000"/>
              <a:chOff x="9609371" y="214009"/>
              <a:chExt cx="1185182" cy="66761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1A66B4-24B8-41B6-A1DA-B191F1CE2C68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EA44D94-8420-4697-A34E-335461C8120F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79BFC1-4E08-423C-AD6B-1BB7D70043F1}"/>
                </a:ext>
              </a:extLst>
            </p:cNvPr>
            <p:cNvGrpSpPr/>
            <p:nvPr userDrawn="1"/>
          </p:nvGrpSpPr>
          <p:grpSpPr bwMode="ltGray">
            <a:xfrm>
              <a:off x="823807" y="5631956"/>
              <a:ext cx="560629" cy="252000"/>
              <a:chOff x="9609371" y="214009"/>
              <a:chExt cx="1185182" cy="66761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A5CF217-137E-47A2-9EBE-3D4D8704FCBE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E9E628C-E5B0-4006-A684-9959E9BFD0C3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920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55F3B-36AB-4155-8593-9E6AD42F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52" y="365125"/>
            <a:ext cx="10044096" cy="1325563"/>
          </a:xfrm>
          <a:prstGeom prst="rect">
            <a:avLst/>
          </a:prstGeom>
          <a:noFill/>
          <a:ln w="19050">
            <a:noFill/>
          </a:ln>
        </p:spPr>
        <p:txBody>
          <a:bodyPr vert="horz" lIns="180000" tIns="180000" rIns="180000" bIns="1800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5360-E815-4AA6-8B80-8822A542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952" y="1825625"/>
            <a:ext cx="100440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79C5-E4D6-4969-A892-DCE7D824D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68C382-4C37-4123-B372-CE59694DB4DC}"/>
              </a:ext>
            </a:extLst>
          </p:cNvPr>
          <p:cNvCxnSpPr/>
          <p:nvPr userDrawn="1"/>
        </p:nvCxnSpPr>
        <p:spPr bwMode="ltGray">
          <a:xfrm>
            <a:off x="11772088" y="372427"/>
            <a:ext cx="0" cy="6488349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1FC2CC-E344-44FA-8F21-311C8F2F4D94}"/>
              </a:ext>
            </a:extLst>
          </p:cNvPr>
          <p:cNvGrpSpPr/>
          <p:nvPr userDrawn="1"/>
        </p:nvGrpSpPr>
        <p:grpSpPr bwMode="ltGray">
          <a:xfrm>
            <a:off x="11251017" y="383314"/>
            <a:ext cx="113391" cy="6433420"/>
            <a:chOff x="11251017" y="383314"/>
            <a:chExt cx="113391" cy="643342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A35CA43-4430-413D-BC2C-A2C0FF28078A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5522" y="383314"/>
              <a:ext cx="108000" cy="1128940"/>
              <a:chOff x="823807" y="646764"/>
              <a:chExt cx="560629" cy="5860337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0F7BE71-1257-44AF-81DA-2BFE617496C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AAC816FB-D1CD-4998-AA27-D7C47321A82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CBA52708-FBA9-4D3F-8AFD-2A0C42939E5A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8C248E4-222F-4071-83EE-77FBF532D76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9EFD3D59-4601-4509-B8A8-3A8318FC5FD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4CC53A45-BAD2-4DCE-A9D0-8859E9ABA6DF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9D3F2BA-A7D4-4B12-98C6-E3D44B94F0A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608B34BB-4C48-4749-A1FB-3544A4261A19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6932DFEA-755B-46DB-B90A-33D6E50127E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7322DD9-870D-449A-88A5-C2262C783FC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FAD59D96-DD4C-4117-9BD2-5F905FCB4F4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C76AFD39-F790-455E-B01A-CBF1A46161F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A53E4027-BE2F-463B-938D-8F626990085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A290CACA-2AD6-4E77-8203-6181303AC69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DF95B9B-BF14-4757-8337-8EF6183E5B6F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AEB4FA3-F09D-4D46-BDF9-249488CC137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4E5DC4FD-D4B8-4C42-8A18-1959718BB72F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91F0501-8134-4B7B-9256-DC2DB87E320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E52A80F-AEC6-4D02-86D1-D1D6526A8E8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0F2CDBF3-CB2C-4F12-882B-099C99B5E1B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522E2A6E-F051-48DF-B7C5-D5BEAB6C42EA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9B43CDC-7F6B-4D1B-A4A4-BC2E1A5B11E2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FA76246B-BE58-4BF1-83CC-BA3B44CD3A6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F5672388-9715-43DC-9954-308DDB3F3843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46A7B103-8EF8-4CA6-93A6-E40833D181C3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CA6EE69-51BE-4756-AAF7-3E1EFA26C69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FA6ED4EC-2DBB-4573-87AA-DD06D1F3C8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0189110F-9EC5-4AC2-BE15-A0F5C97DD444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08F5A520-D354-4B8D-BC26-7E3AB06569D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AE045936-6A7A-4789-9CD2-2BCDA51FE5B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FD5B76-34FB-4520-A3C8-9941E4802A06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1017" y="1598478"/>
              <a:ext cx="108000" cy="1128940"/>
              <a:chOff x="823807" y="646764"/>
              <a:chExt cx="560629" cy="5860337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E545BA1-8AB3-4C90-9487-D790F88030F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6D2FBD6B-5FAF-459C-BBF8-0CFFE8AAFF80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08C1B6A9-7418-4513-A6AD-ED06B2F9D0B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29E7E3B-A6EC-48B8-8669-18A08EA8EE1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F4A9DB9B-7C75-4C52-A184-24831128227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99F96C1E-CB65-4CB3-9B4C-59685D42387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FDF418F0-57D1-4B13-8B27-087BC8788D5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FFE5886D-4F1C-4A9D-A514-76F36E84FABD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107F6BB-35DD-407C-AAEF-4D38F0E0E81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B2F16D96-8569-4CB4-BF2B-68BAA358D84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93FDFB3B-58E5-49C3-8952-EE7BF54C48B9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4F075C-D251-4D31-B86B-3F872A0A839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225BF993-B03A-4552-BE55-0072939A46D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5B3C2A9-1E80-4E35-B8C4-D1B74AA170A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B7027720-0F9A-4997-9272-0E6E7252AA9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B97C21F5-1E7C-472C-9F2D-30889D9BB298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D95EFB2A-AA5E-47F1-8CD0-1718FA8C0A1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1E3B41F6-4604-45E2-8173-F63C2ACE1EC9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9531EC6-7745-4275-93D2-030076597BDD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928E579E-31A3-4FE4-89AE-18ABBF7AA76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4B8EE79-28B4-4D2D-8CB2-D17C01807BB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66F19C9-9613-4679-95BB-E3DC5ABFF592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6EFA9651-A1C1-42B4-8F42-3EFB72CFF78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2C982EE8-87CD-4CD5-9492-935E1AC291B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0E72211-DFBB-4CCA-9D4D-CC98EAEB5D0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CA24DBE-A530-42E4-8844-A1E69C3BFF7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959DB80C-6BBE-4444-818A-890ADBC0E28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DC2F36C9-3FA9-40AE-AB8F-E69DE9E404A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4B2E69C4-0322-40BD-9544-3AD8BDE60D8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6E52F6EA-DEBF-4D80-87A4-9ABFFEBC97E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390B1F9-BEB1-4B2E-96EF-027CC1050291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6052" y="2817231"/>
              <a:ext cx="108000" cy="1128940"/>
              <a:chOff x="823807" y="646764"/>
              <a:chExt cx="560629" cy="586033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190F10A-8F98-4DAF-9836-F87968BEFBC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43775C4-8B9E-4063-84AC-AB3E17C79CD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F409A077-1394-41B1-8C4C-F7816943474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0DFEA8F-23B2-47FC-BE72-B074C6D521F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6704ACD-D574-48D6-B6A9-7CF38E1D9E9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71083131-0D28-428E-9D11-5986C3DF04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F0D34E3D-AF9D-4B71-907B-4B939AA7D8CD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597A94B-4DE6-4254-A111-17B57435CAE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C48F4BC4-F3F8-4815-9DB1-840483FFAA4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411844E-B0E2-4FB1-9816-94E61C37211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CBB654A-4EAD-4FBF-80CF-12F114CD920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05E88D1-0AC3-4945-B2C0-797A77A773C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42AE2A0-155C-489E-96DE-9680AFC89B1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A2EEDD4-F252-4C71-8F18-3A248CD89E46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222ABB66-1E6F-437F-9B73-28F05B20AC5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F9B46D6-05E2-4327-9844-A18BFD9DAB5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CD404FB-1073-4332-9F52-D7CE8B52CD85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4026EBE-079A-4D34-AC99-27BB3BD9940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95E8416-F7C2-4984-90CB-282238D8FF2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8ED3D435-2134-47A4-8AEC-BBFD5976B3A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2AA8088-51C9-43CD-A093-086E451618A9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CB00E62-A6CF-4333-AC56-DDBA2048643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0325B78F-99DD-4130-894A-AAC88075744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E2F1D94-AE08-4EA7-91F1-C090B9267145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923DA68-3002-422D-8937-AFC4CDF31D7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D61FCA4-192F-4A44-9CF6-39D58F07E68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CE78832-3AD6-47CF-8B6F-0C7CCAE7F05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1B6E473-76AE-464F-A2DD-9E839F43B4C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47F66FE7-B539-4E2C-99DA-053120A96E1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A8B7B440-761C-48C0-877F-E02E2672CF21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A4F1BB9-509C-4758-B85B-F62C21322A90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1547" y="4032395"/>
              <a:ext cx="108000" cy="1128940"/>
              <a:chOff x="823807" y="646764"/>
              <a:chExt cx="560629" cy="5860337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C52E98B-BB6E-48AB-BE58-E5C4E278EE3E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E29E36F-0C66-4BB1-AB8C-C0B98D8BA8E1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1F711FB7-9249-4E1D-B741-462D250A930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9D66259-72A8-47F4-869B-9D489BEFF3B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F7A08256-2F98-4239-952D-84D04CF4D06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33EEC4A9-8D27-4632-BFFB-BC27117F4AF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60D3962-548B-473E-8268-FB7031D0C6B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125CE321-F689-4E7E-BF07-7A69B28B37B3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3AACA41-7158-4326-BB80-813F799E9353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44439E3-EC1D-437C-90A9-EA09A85B1089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FE8A2674-B291-436B-A109-6D0C1DFA432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A02E488-2707-439B-AC22-2E8332A2C39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BECEA78-5B77-4A73-B2F4-E6FE6CBAB55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9863F243-7362-4550-B376-B77CA6B10C0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4C42D22-226A-49E7-848D-FF2F16DBA5A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A3EA022-47B2-4BF7-BFC9-503A8E06F13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E34DA36-B8EF-4C32-94E8-F61C021933B4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1A63AFFB-FD06-447F-A13B-6752664413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E9DCD55-7E11-4FC6-A25A-C5DD910F9E0C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2C08169-603A-4650-B138-32A1EE2E734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0F1936B-11E7-447C-8775-6AA0A81516D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EE1F2C3-C8CD-442F-A318-2511139C48E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0A234CA-ABDB-4A4E-981B-9317AC0BD1AF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E75C28F-4301-4736-AE4F-9B73070E6CEC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641409E-F58B-4B1B-A5DE-D3AF0099D13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0C29CB4-D3A4-4423-A5F2-696DD28CD763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72D9876-6AFC-4C3A-B51B-1266F38CB91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4010E35-54AE-4BEA-91C6-B79697C177D6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9A6BD8B-C7A2-4767-8B05-4F2E641D121C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8874450-D183-478A-8308-B91DBE485D5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F90F03-DE74-4AE0-BAD3-618DFAE29D5E}"/>
                </a:ext>
              </a:extLst>
            </p:cNvPr>
            <p:cNvGrpSpPr>
              <a:grpSpLocks noChangeAspect="1"/>
            </p:cNvGrpSpPr>
            <p:nvPr userDrawn="1"/>
          </p:nvGrpSpPr>
          <p:grpSpPr bwMode="ltGray">
            <a:xfrm flipV="1">
              <a:off x="11256408" y="5192894"/>
              <a:ext cx="108000" cy="1128940"/>
              <a:chOff x="823807" y="646764"/>
              <a:chExt cx="560629" cy="586033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829E466-7AAB-486F-A2BF-84B7B41FFCE1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269913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996A9AC-3AB5-4514-BD3E-514D962FBBD8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AD74ACC-B0A8-4DFA-88EA-61F4F4831D9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E6CB2A5-4DD4-4025-8032-4FE66D8C605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46764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A30F717-28E7-4E2B-8E88-5AD473946677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C9C6C5F-0B3C-4632-A8E8-25198ABCC03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4C2058C-89AC-4433-9BEC-D0767D13810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251621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FA9581C-C2D8-4629-9E3E-92F248726E8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3FB4AC9-7188-4D61-A207-9DC43BD8EDBB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4286BD1-9CAD-4DCA-9AA2-DDDA8372031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1893062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A6FF60E-409C-4EEC-B1F7-5F1F12C61EF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99AF263-3575-42AA-8582-9E7972CFB13C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551D1EC-D55E-48AE-AEFC-A1392875AF25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762509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7F47F4A-1738-4A68-9DC6-B45D519C38FE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4CCCF31-2491-424B-A693-8A4BB7834D4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5B349AC-2E75-4DD9-BDAF-44ED0459C7F7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3139360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4B9D801-670C-48DD-954B-8A47B24C027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3721090-9857-4215-A04F-0B0369E19E4D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753001B-DDF1-4B20-881E-8641F46AF57A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008807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6B2D881-A387-4CFC-BF29-117D2B29B3DB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F01A4DB-D2FF-4347-8BA8-0E4C4AD73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6354242-0E76-4588-9F7B-0509DA07D320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4385658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EEC84DE-AB8C-4198-B021-010EA5A9E9F2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9B5F5E9-3D96-49A5-B75A-EE2F8D733AE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5043EC2-008D-4B6D-AC84-953D7D7E957B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6255101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FE2A5D90-E2C7-41B4-8BDD-6901945122BD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BDC7AC1-CEA0-4FBF-993A-64B1A402B3B6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3774E78-F40A-4F2E-97F8-78B45A1D6AEF}"/>
                  </a:ext>
                </a:extLst>
              </p:cNvPr>
              <p:cNvGrpSpPr/>
              <p:nvPr userDrawn="1"/>
            </p:nvGrpSpPr>
            <p:grpSpPr bwMode="ltGray">
              <a:xfrm>
                <a:off x="823807" y="5631956"/>
                <a:ext cx="560629" cy="252000"/>
                <a:chOff x="9609371" y="214009"/>
                <a:chExt cx="1185182" cy="667614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ED4B3EB-1F17-4E7E-BA53-227D4A7FFB6A}"/>
                    </a:ext>
                  </a:extLst>
                </p:cNvPr>
                <p:cNvCxnSpPr/>
                <p:nvPr userDrawn="1"/>
              </p:nvCxnSpPr>
              <p:spPr bwMode="ltGray">
                <a:xfrm flipV="1">
                  <a:off x="9609371" y="214009"/>
                  <a:ext cx="651755" cy="642025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70C5E10-EDF3-4A57-964A-A7EADEFE30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ltGray">
                <a:xfrm rot="5400000" flipV="1">
                  <a:off x="10147663" y="234734"/>
                  <a:ext cx="651753" cy="642026"/>
                </a:xfrm>
                <a:prstGeom prst="line">
                  <a:avLst/>
                </a:prstGeom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D1B9C4B-6654-4BC1-94B5-8D59EA46C8DF}"/>
                </a:ext>
              </a:extLst>
            </p:cNvPr>
            <p:cNvGrpSpPr/>
            <p:nvPr userDrawn="1"/>
          </p:nvGrpSpPr>
          <p:grpSpPr bwMode="ltGray">
            <a:xfrm flipV="1">
              <a:off x="11251902" y="6648145"/>
              <a:ext cx="108000" cy="48545"/>
              <a:chOff x="9609371" y="214009"/>
              <a:chExt cx="1185182" cy="66761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6A138F6-C36C-42D7-9FC5-1B5C1B8E3E99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C775FB4-FFEE-4C85-ABE9-BC3EC2C5C7B4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59CF176-81B4-4943-804D-B453E8A28C0C}"/>
                </a:ext>
              </a:extLst>
            </p:cNvPr>
            <p:cNvGrpSpPr/>
            <p:nvPr userDrawn="1"/>
          </p:nvGrpSpPr>
          <p:grpSpPr bwMode="ltGray">
            <a:xfrm flipV="1">
              <a:off x="11251902" y="6768189"/>
              <a:ext cx="108000" cy="48545"/>
              <a:chOff x="9609371" y="214009"/>
              <a:chExt cx="1185182" cy="66761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0587F02-4514-43DE-B3A9-433D2F06D5AD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C06D143-0748-47D0-B611-C46996855042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5A5BDCC-B5C3-40C5-B023-3BC5F920EFD3}"/>
                </a:ext>
              </a:extLst>
            </p:cNvPr>
            <p:cNvGrpSpPr/>
            <p:nvPr userDrawn="1"/>
          </p:nvGrpSpPr>
          <p:grpSpPr bwMode="ltGray">
            <a:xfrm flipV="1">
              <a:off x="11251902" y="6408058"/>
              <a:ext cx="108000" cy="48545"/>
              <a:chOff x="9609371" y="214009"/>
              <a:chExt cx="1185182" cy="66761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CDAAEC6-0C9A-4856-8198-59AA25E9A3BE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54BA676-04B7-4EA6-93A9-EE38FCACE2A2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209FF89-F29B-4094-A366-04717E200E70}"/>
                </a:ext>
              </a:extLst>
            </p:cNvPr>
            <p:cNvGrpSpPr/>
            <p:nvPr userDrawn="1"/>
          </p:nvGrpSpPr>
          <p:grpSpPr bwMode="ltGray">
            <a:xfrm flipV="1">
              <a:off x="11251902" y="6528101"/>
              <a:ext cx="108000" cy="48545"/>
              <a:chOff x="9609371" y="214009"/>
              <a:chExt cx="1185182" cy="66761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A70795-1702-485E-AE86-D58132B6ECF0}"/>
                  </a:ext>
                </a:extLst>
              </p:cNvPr>
              <p:cNvCxnSpPr/>
              <p:nvPr userDrawn="1"/>
            </p:nvCxnSpPr>
            <p:spPr bwMode="ltGray">
              <a:xfrm flipV="1">
                <a:off x="9609371" y="214009"/>
                <a:ext cx="651755" cy="642025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A2304A-6AAC-4A33-986C-DE27C3CF64C6}"/>
                  </a:ext>
                </a:extLst>
              </p:cNvPr>
              <p:cNvCxnSpPr>
                <a:cxnSpLocks/>
              </p:cNvCxnSpPr>
              <p:nvPr userDrawn="1"/>
            </p:nvCxnSpPr>
            <p:spPr bwMode="ltGray">
              <a:xfrm rot="5400000" flipV="1">
                <a:off x="10147663" y="234734"/>
                <a:ext cx="651753" cy="642026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5737-D740-48D6-ADBF-B8910D61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3" y="61821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600" spc="-150" smtClean="0">
                <a:solidFill>
                  <a:schemeClr val="bg1"/>
                </a:solidFill>
              </a:defRPr>
            </a:lvl1pPr>
          </a:lstStyle>
          <a:p>
            <a:pPr algn="r"/>
            <a:fld id="{3D3C4EEC-F499-4A7F-B67B-5709763315B6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E5AEE-BED6-4164-9B3B-8357F8881C70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2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FB0A26B-E98A-4671-AD6E-C6C42EFC35D7}"/>
              </a:ext>
            </a:extLst>
          </p:cNvPr>
          <p:cNvGrpSpPr/>
          <p:nvPr userDrawn="1"/>
        </p:nvGrpSpPr>
        <p:grpSpPr bwMode="ltGray">
          <a:xfrm flipH="1">
            <a:off x="4578659" y="475428"/>
            <a:ext cx="6298232" cy="144000"/>
            <a:chOff x="1934816" y="1379408"/>
            <a:chExt cx="6298232" cy="144000"/>
          </a:xfrm>
          <a:solidFill>
            <a:schemeClr val="accent3">
              <a:lumMod val="50000"/>
            </a:schemeClr>
          </a:solidFill>
        </p:grpSpPr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5FD7D885-4E73-4F3D-940F-9FD1576B113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193667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863FC7DD-97AB-4F81-A601-2C420D0E2E1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34671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AAB0DD1B-5B76-4AEF-9A78-01243147EBD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275674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Isosceles Triangle 230">
              <a:extLst>
                <a:ext uri="{FF2B5EF4-FFF2-40B4-BE49-F238E27FC236}">
                  <a16:creationId xmlns:a16="http://schemas.microsoft.com/office/drawing/2014/main" id="{5CC58262-ADC6-4D71-A692-1BBCF7E3873E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16677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38DED403-3D9A-44C6-BB39-E9256753AC6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57681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78668745-83F5-40D4-BE42-6868AB3C54F2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398684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Isosceles Triangle 233">
              <a:extLst>
                <a:ext uri="{FF2B5EF4-FFF2-40B4-BE49-F238E27FC236}">
                  <a16:creationId xmlns:a16="http://schemas.microsoft.com/office/drawing/2014/main" id="{9CDBDA02-85D2-4EC9-949B-4984617FDC9D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39688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B5B0FC7F-834F-49A6-B524-18CC37838ED2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480691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Isosceles Triangle 235">
              <a:extLst>
                <a:ext uri="{FF2B5EF4-FFF2-40B4-BE49-F238E27FC236}">
                  <a16:creationId xmlns:a16="http://schemas.microsoft.com/office/drawing/2014/main" id="{919901EB-B9ED-4F5B-8986-99A103A2D7A7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21694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E6677469-A075-483E-BACC-E4A65378531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562698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113DCF5C-AC66-4121-9591-46F39C4A91CC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03701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E69140E6-9BDD-4B4A-BEA9-55867938ABE9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447051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4F28059F-51EC-4963-8925-4AEB9FE722AF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6857085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00E9F78A-830B-4BA4-84A5-324E8C330924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267119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13550F07-2E83-4DEA-970B-3ACEF9D71790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7677153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DBAB9A4D-4489-4D34-B97C-4EBE23D8A6A6}"/>
                </a:ext>
              </a:extLst>
            </p:cNvPr>
            <p:cNvSpPr>
              <a:spLocks noChangeAspect="1"/>
            </p:cNvSpPr>
            <p:nvPr userDrawn="1"/>
          </p:nvSpPr>
          <p:spPr bwMode="ltGray">
            <a:xfrm rot="5400000">
              <a:off x="8087187" y="1377547"/>
              <a:ext cx="144000" cy="147722"/>
            </a:xfrm>
            <a:prstGeom prst="triangl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7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69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59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Levenim MT" panose="02010502060101010101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Levenim MT" panose="02010502060101010101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jpg"/><Relationship Id="rId7" Type="http://schemas.openxmlformats.org/officeDocument/2006/relationships/hyperlink" Target="https://creativecommons.org/licenses/by-sa/3.0/" TargetMode="External"/><Relationship Id="rId12" Type="http://schemas.openxmlformats.org/officeDocument/2006/relationships/hyperlink" Target="https://generacionxbox.com/el-director-serie-de-halo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donaldortega02294.wikidot.com/blog:2" TargetMode="External"/><Relationship Id="rId11" Type="http://schemas.openxmlformats.org/officeDocument/2006/relationships/image" Target="../media/image9.jpg"/><Relationship Id="rId5" Type="http://schemas.openxmlformats.org/officeDocument/2006/relationships/image" Target="../media/image7.jp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6.jpg"/><Relationship Id="rId9" Type="http://schemas.openxmlformats.org/officeDocument/2006/relationships/hyperlink" Target="https://www.flickr.com/photos/footballschedule/983096529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2207-89A8-4C94-9C0C-D40AD7058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SPORTS vs. ESPORTS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CF5AC-B81D-4859-B0F9-86BF5062B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 Year Viewership Comparison</a:t>
            </a:r>
          </a:p>
        </p:txBody>
      </p:sp>
    </p:spTree>
    <p:extLst>
      <p:ext uri="{BB962C8B-B14F-4D97-AF65-F5344CB8AC3E}">
        <p14:creationId xmlns:p14="http://schemas.microsoft.com/office/powerpoint/2010/main" val="8457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684BCD8A-09DB-45C2-AA6B-94D01AF0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09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B3821C4A-84CC-439C-B54B-A0F2723C3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7D77E1B9-8953-47C0-9389-92508B71E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97BFED64-5E69-41D0-BF3C-07B68A31C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1ABF86F-4C69-4980-BE2A-9321D4E4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4DEC3E6A-EA3F-423C-9DB1-361466BA1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C843F74C-7CC8-4568-AD47-7AAA1BD15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99475363-6081-45D9-879B-C3D04F65D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4C83B-5B69-4DC6-BD5A-C764A2A3685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9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4E91CB0E-B6EC-4B01-9AE4-5490DC44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10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4E399D16-5AA5-4256-84B1-7BE449CBC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FCB6419F-C43C-4ECA-8545-9CCEA4782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B3890189-3F84-4E38-876D-A145A2818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325072A7-132E-4082-926E-1F00665C2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311E110-78EB-4703-B69E-E3D21386B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1745E3-BCFB-4BF4-98AE-F26B4B2EA4D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8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41C335CC-237C-4B50-AE9A-A644F0B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11</a:t>
            </a:r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68B35A93-7323-443D-BD38-A1ADD66F4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440AB8A1-9D7B-416A-99C3-C7EEC355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4DE02F5E-72D2-4EC1-A1E6-39C6BF2B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342B67C3-4624-4308-A360-F5B2B4D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4381C8F4-5775-457E-8622-B9F7BDB02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F9043-33B9-4A2F-ACC3-8B7C6098CED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1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EDD9B210-848C-494B-99EF-BF562135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12</a:t>
            </a:r>
          </a:p>
        </p:txBody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A106D24-76AC-48EF-BA67-349CE67E8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0D946FF6-19C3-4E21-8D17-9A4E46A4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C5861818-2C66-4132-ABBE-8F2A7C572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B3C9E65-D949-41D5-88C8-9595C007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DA47CDD1-B018-4102-9618-518C368A2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2C33F657-D297-4A82-A79C-B6C146B84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9E82B07D-F3FD-4998-8512-D05622FC1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5C0BB-7803-446F-843E-568452498B2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4E6CF6-9233-4E0A-B2D1-49F7A5362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Baseball on cloth">
            <a:extLst>
              <a:ext uri="{FF2B5EF4-FFF2-40B4-BE49-F238E27FC236}">
                <a16:creationId xmlns:a16="http://schemas.microsoft.com/office/drawing/2014/main" id="{C9B3A497-2B97-486D-9FC9-7E7C4E9533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905" r="12905"/>
          <a:stretch>
            <a:fillRect/>
          </a:stretch>
        </p:blipFill>
        <p:spPr>
          <a:xfrm>
            <a:off x="4471521" y="1602861"/>
            <a:ext cx="3034976" cy="3780797"/>
          </a:xfrm>
        </p:spPr>
      </p:pic>
      <p:pic>
        <p:nvPicPr>
          <p:cNvPr id="12" name="Picture Placeholder 11" descr="A batter, catcher, and umpire during a baseball game">
            <a:extLst>
              <a:ext uri="{FF2B5EF4-FFF2-40B4-BE49-F238E27FC236}">
                <a16:creationId xmlns:a16="http://schemas.microsoft.com/office/drawing/2014/main" id="{B0837FE4-0512-4AC7-8B47-E77B344267D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1107" r="21107"/>
          <a:stretch>
            <a:fillRect/>
          </a:stretch>
        </p:blipFill>
        <p:spPr>
          <a:xfrm>
            <a:off x="7769258" y="3924727"/>
            <a:ext cx="3461346" cy="2154464"/>
          </a:xfrm>
        </p:spPr>
      </p:pic>
      <p:sp>
        <p:nvSpPr>
          <p:cNvPr id="80" name="Title 79">
            <a:extLst>
              <a:ext uri="{FF2B5EF4-FFF2-40B4-BE49-F238E27FC236}">
                <a16:creationId xmlns:a16="http://schemas.microsoft.com/office/drawing/2014/main" id="{40EEF04C-0F49-4582-AE7D-B2578C3E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1FA36-D135-4DE7-ABB4-88256A7C65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8" name="Picture Placeholder 7" descr="Baseball player running through base">
            <a:extLst>
              <a:ext uri="{FF2B5EF4-FFF2-40B4-BE49-F238E27FC236}">
                <a16:creationId xmlns:a16="http://schemas.microsoft.com/office/drawing/2014/main" id="{46664005-8E16-4D58-946D-8A9CBD2F53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35149" r="-441"/>
          <a:stretch/>
        </p:blipFill>
        <p:spPr>
          <a:xfrm>
            <a:off x="983164" y="3924727"/>
            <a:ext cx="3225596" cy="2154463"/>
          </a:xfrm>
        </p:spPr>
      </p:pic>
      <p:pic>
        <p:nvPicPr>
          <p:cNvPr id="13" name="Picture 12" descr="A football player running&#10;&#10;Description automatically generated with low confidence">
            <a:extLst>
              <a:ext uri="{FF2B5EF4-FFF2-40B4-BE49-F238E27FC236}">
                <a16:creationId xmlns:a16="http://schemas.microsoft.com/office/drawing/2014/main" id="{A9C2F674-262B-DB01-CEDB-3492156C2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71521" y="1602861"/>
            <a:ext cx="3034976" cy="37807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6D151B-08FF-ABD0-636F-55A8196917F8}"/>
              </a:ext>
            </a:extLst>
          </p:cNvPr>
          <p:cNvSpPr txBox="1"/>
          <p:nvPr/>
        </p:nvSpPr>
        <p:spPr>
          <a:xfrm>
            <a:off x="4804786" y="5598254"/>
            <a:ext cx="258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://donaldortega02294.wikidot.com/blog:2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22" name="Picture 21" descr="A picture containing grass, person, player, outdoor&#10;&#10;Description automatically generated">
            <a:extLst>
              <a:ext uri="{FF2B5EF4-FFF2-40B4-BE49-F238E27FC236}">
                <a16:creationId xmlns:a16="http://schemas.microsoft.com/office/drawing/2014/main" id="{277D006C-2511-E110-4425-097673174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3164" y="3924728"/>
            <a:ext cx="3223848" cy="21492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B6585C-127B-D803-4808-05C28B39E01F}"/>
              </a:ext>
            </a:extLst>
          </p:cNvPr>
          <p:cNvSpPr txBox="1"/>
          <p:nvPr/>
        </p:nvSpPr>
        <p:spPr>
          <a:xfrm>
            <a:off x="797123" y="6182182"/>
            <a:ext cx="3774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s://www.flickr.com/photos/footballschedule/9830965295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31" name="Picture 30" descr="A person in a garment holding an object&#10;&#10;Description automatically generated with low confidence">
            <a:extLst>
              <a:ext uri="{FF2B5EF4-FFF2-40B4-BE49-F238E27FC236}">
                <a16:creationId xmlns:a16="http://schemas.microsoft.com/office/drawing/2014/main" id="{6CBEA9CF-2B6D-D783-6929-4689E570AE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771548" y="3924727"/>
            <a:ext cx="3437288" cy="215446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E68F543-C11A-78F4-9C39-5ADA241B4882}"/>
              </a:ext>
            </a:extLst>
          </p:cNvPr>
          <p:cNvSpPr txBox="1"/>
          <p:nvPr/>
        </p:nvSpPr>
        <p:spPr>
          <a:xfrm>
            <a:off x="7620002" y="6182182"/>
            <a:ext cx="3774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s://www.flickr.com/photos/footballschedule/9830965295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9493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368-5DFD-40C4-B989-C018F46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89F6-7D67-4681-8E5E-8A5F0C2EF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100669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 descr="picture placeholder">
            <a:extLst>
              <a:ext uri="{FF2B5EF4-FFF2-40B4-BE49-F238E27FC236}">
                <a16:creationId xmlns:a16="http://schemas.microsoft.com/office/drawing/2014/main" id="{5E908D80-C22E-4B04-8DB0-90A69BDE6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Picture Placeholder 21" descr="picture placeholder">
            <a:extLst>
              <a:ext uri="{FF2B5EF4-FFF2-40B4-BE49-F238E27FC236}">
                <a16:creationId xmlns:a16="http://schemas.microsoft.com/office/drawing/2014/main" id="{C034C7F2-5C76-4E42-BABE-34E0750A3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21495EBA-7EF5-49DF-B801-E1CC60BEB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EBFF32CF-0EEC-4B83-A2C1-6D753CAA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E2FF048B-D827-4F8D-8424-D7E244076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6" name="Picture Placeholder 25" descr="picture placeholder">
            <a:extLst>
              <a:ext uri="{FF2B5EF4-FFF2-40B4-BE49-F238E27FC236}">
                <a16:creationId xmlns:a16="http://schemas.microsoft.com/office/drawing/2014/main" id="{CA5B4573-4DFA-470D-8F00-FAB92899D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929A9472-7DD3-4613-BBE2-2F25EDA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6558"/>
            <a:ext cx="12192000" cy="11880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6065-B403-40C5-A4D7-8D6CF3855EC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1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57E32F23-88F7-4019-96BA-D9F1F393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02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19F85D97-45E0-4757-9607-13709EDD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A0D413A7-4CC3-432A-9B24-B690B6AE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96D60B10-4675-4D3B-9349-545BAF817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352D547-51D6-4AC1-A9EC-8E1BA8F8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6CB6DE2D-0061-41C5-B817-50C54B4B6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760FA0BE-32C2-406B-9B1B-D3296C6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CB9B189-B977-435E-A33D-24084EAD7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C02BF-49ED-496E-9ABA-15E6BF632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4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27F2071-6AF5-4F31-9368-D7653D87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03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FFC4467F-1FCB-4DF1-AD54-A68D41459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CE0C87B8-A879-4AF7-A7B7-375620D39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9DB1BD8D-EADA-498A-BCFC-CEE42588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9ABD2-421C-456E-8CA3-6F9E0762EE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2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62AEAB66-5D0B-48D9-BCB8-2598CE27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04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3BD32857-7231-4011-ACC8-6EB724F5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ED0E3447-BD11-41C4-BC2D-4CD273F27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C1B94235-E2DF-414E-BD2F-85FA63D37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51C607BD-9B12-4B12-8F2C-21183364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5D9AC37B-F831-40D1-BB17-ACDA493FE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60D74-A90D-49A2-8557-620C763C95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0475ECD-0D02-4B5E-BAD4-6677C555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05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ECF12740-82D2-47F0-B3E1-D57AABE07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1B3AF415-1CC1-45B4-A9F4-F280ACAF5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E4BD8F0D-C2CB-436E-B899-F31AE2273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C5F1592C-1F34-449C-B603-AA47AFF5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 descr="picture placeholder">
            <a:extLst>
              <a:ext uri="{FF2B5EF4-FFF2-40B4-BE49-F238E27FC236}">
                <a16:creationId xmlns:a16="http://schemas.microsoft.com/office/drawing/2014/main" id="{730286C1-8690-4C1F-BB14-42DD2C61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225143F8-B17D-4658-BDA6-9F544FCB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DEFC9061-93AA-46CC-9E29-324C4628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1907E-0B46-4897-A29A-56BCE4D177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1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7B1DBF2-307B-48DA-90EF-0E95CF8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 06</a:t>
            </a:r>
          </a:p>
        </p:txBody>
      </p:sp>
      <p:sp>
        <p:nvSpPr>
          <p:cNvPr id="5" name="Picture Placeholder 4" descr="picture placeholder">
            <a:extLst>
              <a:ext uri="{FF2B5EF4-FFF2-40B4-BE49-F238E27FC236}">
                <a16:creationId xmlns:a16="http://schemas.microsoft.com/office/drawing/2014/main" id="{9E3433A5-1205-4C19-84EA-043A46F8C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 descr="picture placeholder">
            <a:extLst>
              <a:ext uri="{FF2B5EF4-FFF2-40B4-BE49-F238E27FC236}">
                <a16:creationId xmlns:a16="http://schemas.microsoft.com/office/drawing/2014/main" id="{05F22AD6-431E-4F8A-8D5A-B7BD09B3D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D6264F9A-2ED9-4F09-B474-46617932A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3BD30730-8A28-43B6-BB75-916C9E4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184D0-73A0-4B76-984E-92B972D297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3D3C4EEC-F499-4A7F-B67B-5709763315B6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4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423853_Sports award photo album_AAS_v4" id="{A8ADD10C-C8A2-4081-B8FD-9CB8EE780F98}" vid="{8ADEED8E-CAF7-41D0-90AC-B0E57C3107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84B4D-2F44-455C-B347-CDAF49D085A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5F46E71-9D96-4DD5-A076-0B2F475269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8D0E0B-B83C-4395-A4E3-435F2E2EE5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Sports award photo album</Template>
  <TotalTime>19</TotalTime>
  <Words>119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Lucida Sans</vt:lpstr>
      <vt:lpstr>Office Theme</vt:lpstr>
      <vt:lpstr>SPORTS vs. ESPORTS </vt:lpstr>
      <vt:lpstr>PowerPoint Presentation</vt:lpstr>
      <vt:lpstr>SECTION TITLE </vt:lpstr>
      <vt:lpstr>CLICK TO ADD TITLE</vt:lpstr>
      <vt:lpstr>CLICK TO ADD TITLE 02</vt:lpstr>
      <vt:lpstr>CLICK TO ADD TITLE 03</vt:lpstr>
      <vt:lpstr>CLICK TO ADD TITLE 04</vt:lpstr>
      <vt:lpstr>CLICK TO ADD TITLE 05</vt:lpstr>
      <vt:lpstr>CLICK TO ADD TITLE 06</vt:lpstr>
      <vt:lpstr>CLICK TO ADD TITLE 09</vt:lpstr>
      <vt:lpstr>CLICK TO ADD TITLE 10</vt:lpstr>
      <vt:lpstr>CLICK TO ADD TITLE 11</vt:lpstr>
      <vt:lpstr>CLICK TO ADD TITLE 12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vs. ESPORTS </dc:title>
  <dc:creator>GEIGER Matthew</dc:creator>
  <cp:lastModifiedBy>GEIGER Matthew</cp:lastModifiedBy>
  <cp:revision>1</cp:revision>
  <dcterms:created xsi:type="dcterms:W3CDTF">2023-01-11T00:14:56Z</dcterms:created>
  <dcterms:modified xsi:type="dcterms:W3CDTF">2023-01-11T00:34:34Z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